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0" r:id="rId5"/>
    <p:sldId id="259" r:id="rId6"/>
    <p:sldId id="260" r:id="rId7"/>
    <p:sldId id="261" r:id="rId8"/>
    <p:sldId id="262" r:id="rId9"/>
    <p:sldId id="289" r:id="rId10"/>
    <p:sldId id="263" r:id="rId11"/>
    <p:sldId id="264" r:id="rId12"/>
    <p:sldId id="287"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93845-F0E4-447B-A222-8FEAC8D560CB}" v="119" dt="2025-06-16T20:12:22.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bojsa Maksimovic" userId="589255d4-2c74-4269-a581-18aa8f2401c9" providerId="ADAL" clId="{AD593845-F0E4-447B-A222-8FEAC8D560CB}"/>
    <pc:docChg chg="undo redo custSel addSld delSld modSld sldOrd">
      <pc:chgData name="Nebojsa Maksimovic" userId="589255d4-2c74-4269-a581-18aa8f2401c9" providerId="ADAL" clId="{AD593845-F0E4-447B-A222-8FEAC8D560CB}" dt="2025-06-16T20:13:29.766" v="1227" actId="1076"/>
      <pc:docMkLst>
        <pc:docMk/>
      </pc:docMkLst>
      <pc:sldChg chg="addSp delSp modSp mod setBg addAnim">
        <pc:chgData name="Nebojsa Maksimovic" userId="589255d4-2c74-4269-a581-18aa8f2401c9" providerId="ADAL" clId="{AD593845-F0E4-447B-A222-8FEAC8D560CB}" dt="2025-06-16T20:13:29.766" v="1227" actId="1076"/>
        <pc:sldMkLst>
          <pc:docMk/>
          <pc:sldMk cId="3732189124" sldId="256"/>
        </pc:sldMkLst>
        <pc:spChg chg="mod">
          <ac:chgData name="Nebojsa Maksimovic" userId="589255d4-2c74-4269-a581-18aa8f2401c9" providerId="ADAL" clId="{AD593845-F0E4-447B-A222-8FEAC8D560CB}" dt="2025-06-16T15:47:29.813" v="452" actId="1076"/>
          <ac:spMkLst>
            <pc:docMk/>
            <pc:sldMk cId="3732189124" sldId="256"/>
            <ac:spMk id="2" creationId="{3E75CCC9-AB3A-429B-8EB9-83357363C137}"/>
          </ac:spMkLst>
        </pc:spChg>
        <pc:spChg chg="add mod">
          <ac:chgData name="Nebojsa Maksimovic" userId="589255d4-2c74-4269-a581-18aa8f2401c9" providerId="ADAL" clId="{AD593845-F0E4-447B-A222-8FEAC8D560CB}" dt="2025-06-16T19:58:47.104" v="1167" actId="2711"/>
          <ac:spMkLst>
            <pc:docMk/>
            <pc:sldMk cId="3732189124" sldId="256"/>
            <ac:spMk id="6" creationId="{6924A791-345B-C426-454A-F6394FEB7C1F}"/>
          </ac:spMkLst>
        </pc:spChg>
        <pc:spChg chg="add">
          <ac:chgData name="Nebojsa Maksimovic" userId="589255d4-2c74-4269-a581-18aa8f2401c9" providerId="ADAL" clId="{AD593845-F0E4-447B-A222-8FEAC8D560CB}" dt="2025-06-15T15:35:33.878" v="375" actId="26606"/>
          <ac:spMkLst>
            <pc:docMk/>
            <pc:sldMk cId="3732189124" sldId="256"/>
            <ac:spMk id="7" creationId="{E770CA6A-B3B0-4826-A91F-B2B1F8922026}"/>
          </ac:spMkLst>
        </pc:spChg>
        <pc:spChg chg="add mod">
          <ac:chgData name="Nebojsa Maksimovic" userId="589255d4-2c74-4269-a581-18aa8f2401c9" providerId="ADAL" clId="{AD593845-F0E4-447B-A222-8FEAC8D560CB}" dt="2025-06-16T20:13:29.766" v="1227" actId="1076"/>
          <ac:spMkLst>
            <pc:docMk/>
            <pc:sldMk cId="3732189124" sldId="256"/>
            <ac:spMk id="8" creationId="{EC68750A-C97A-E8C1-3360-40D8C1094576}"/>
          </ac:spMkLst>
        </pc:spChg>
        <pc:picChg chg="add del mod ord">
          <ac:chgData name="Nebojsa Maksimovic" userId="589255d4-2c74-4269-a581-18aa8f2401c9" providerId="ADAL" clId="{AD593845-F0E4-447B-A222-8FEAC8D560CB}" dt="2025-06-16T15:52:25.799" v="520" actId="478"/>
          <ac:picMkLst>
            <pc:docMk/>
            <pc:sldMk cId="3732189124" sldId="256"/>
            <ac:picMk id="4" creationId="{DDB66BF0-C166-CD6B-2E23-1198992E618A}"/>
          </ac:picMkLst>
        </pc:picChg>
        <pc:picChg chg="add">
          <ac:chgData name="Nebojsa Maksimovic" userId="589255d4-2c74-4269-a581-18aa8f2401c9" providerId="ADAL" clId="{AD593845-F0E4-447B-A222-8FEAC8D560CB}" dt="2025-06-15T15:35:33.878" v="375" actId="26606"/>
          <ac:picMkLst>
            <pc:docMk/>
            <pc:sldMk cId="3732189124" sldId="256"/>
            <ac:picMk id="9" creationId="{3C51B9DA-B0CC-480A-8EA5-4D5C3E0515B9}"/>
          </ac:picMkLst>
        </pc:picChg>
        <pc:picChg chg="add mod">
          <ac:chgData name="Nebojsa Maksimovic" userId="589255d4-2c74-4269-a581-18aa8f2401c9" providerId="ADAL" clId="{AD593845-F0E4-447B-A222-8FEAC8D560CB}" dt="2025-06-16T15:54:20.245" v="572"/>
          <ac:picMkLst>
            <pc:docMk/>
            <pc:sldMk cId="3732189124" sldId="256"/>
            <ac:picMk id="1026" creationId="{0F45082D-1F97-34D2-21D0-20A79D8C62A6}"/>
          </ac:picMkLst>
        </pc:picChg>
        <pc:picChg chg="add">
          <ac:chgData name="Nebojsa Maksimovic" userId="589255d4-2c74-4269-a581-18aa8f2401c9" providerId="ADAL" clId="{AD593845-F0E4-447B-A222-8FEAC8D560CB}" dt="2025-06-16T15:58:37.972" v="923"/>
          <ac:picMkLst>
            <pc:docMk/>
            <pc:sldMk cId="3732189124" sldId="256"/>
            <ac:picMk id="1027" creationId="{DE814B1A-D66B-B17E-3B7E-CFE2844D216A}"/>
          </ac:picMkLst>
        </pc:picChg>
        <pc:cxnChg chg="add">
          <ac:chgData name="Nebojsa Maksimovic" userId="589255d4-2c74-4269-a581-18aa8f2401c9" providerId="ADAL" clId="{AD593845-F0E4-447B-A222-8FEAC8D560CB}" dt="2025-06-15T15:35:33.878" v="375" actId="26606"/>
          <ac:cxnSpMkLst>
            <pc:docMk/>
            <pc:sldMk cId="3732189124" sldId="256"/>
            <ac:cxnSpMk id="11" creationId="{6FE641DB-A503-41DE-ACA6-36B41C6C2BE9}"/>
          </ac:cxnSpMkLst>
        </pc:cxnChg>
      </pc:sldChg>
      <pc:sldChg chg="addSp delSp modSp mod setBg">
        <pc:chgData name="Nebojsa Maksimovic" userId="589255d4-2c74-4269-a581-18aa8f2401c9" providerId="ADAL" clId="{AD593845-F0E4-447B-A222-8FEAC8D560CB}" dt="2025-06-15T15:16:12.532" v="269" actId="14100"/>
        <pc:sldMkLst>
          <pc:docMk/>
          <pc:sldMk cId="3519161169" sldId="257"/>
        </pc:sldMkLst>
        <pc:spChg chg="mod">
          <ac:chgData name="Nebojsa Maksimovic" userId="589255d4-2c74-4269-a581-18aa8f2401c9" providerId="ADAL" clId="{AD593845-F0E4-447B-A222-8FEAC8D560CB}" dt="2025-06-15T15:15:55.524" v="266" actId="1076"/>
          <ac:spMkLst>
            <pc:docMk/>
            <pc:sldMk cId="3519161169" sldId="257"/>
            <ac:spMk id="2" creationId="{FD4658B9-EB01-47CC-86B5-C9A1A6B866B6}"/>
          </ac:spMkLst>
        </pc:spChg>
        <pc:spChg chg="del mod">
          <ac:chgData name="Nebojsa Maksimovic" userId="589255d4-2c74-4269-a581-18aa8f2401c9" providerId="ADAL" clId="{AD593845-F0E4-447B-A222-8FEAC8D560CB}" dt="2025-06-15T15:15:28.940" v="262" actId="26606"/>
          <ac:spMkLst>
            <pc:docMk/>
            <pc:sldMk cId="3519161169" sldId="257"/>
            <ac:spMk id="3" creationId="{873062B1-8CD3-4F3C-B724-EC00CB6BD320}"/>
          </ac:spMkLst>
        </pc:spChg>
        <pc:graphicFrameChg chg="add mod">
          <ac:chgData name="Nebojsa Maksimovic" userId="589255d4-2c74-4269-a581-18aa8f2401c9" providerId="ADAL" clId="{AD593845-F0E4-447B-A222-8FEAC8D560CB}" dt="2025-06-15T15:16:12.532" v="269" actId="14100"/>
          <ac:graphicFrameMkLst>
            <pc:docMk/>
            <pc:sldMk cId="3519161169" sldId="257"/>
            <ac:graphicFrameMk id="5" creationId="{F6B0965E-ADBC-67E1-7516-B6193A958D8F}"/>
          </ac:graphicFrameMkLst>
        </pc:graphicFrameChg>
      </pc:sldChg>
      <pc:sldChg chg="addSp delSp modSp mod setClrOvrMap">
        <pc:chgData name="Nebojsa Maksimovic" userId="589255d4-2c74-4269-a581-18aa8f2401c9" providerId="ADAL" clId="{AD593845-F0E4-447B-A222-8FEAC8D560CB}" dt="2025-06-16T19:53:59.675" v="1144" actId="123"/>
        <pc:sldMkLst>
          <pc:docMk/>
          <pc:sldMk cId="1462508329" sldId="258"/>
        </pc:sldMkLst>
        <pc:spChg chg="del mod">
          <ac:chgData name="Nebojsa Maksimovic" userId="589255d4-2c74-4269-a581-18aa8f2401c9" providerId="ADAL" clId="{AD593845-F0E4-447B-A222-8FEAC8D560CB}" dt="2025-06-15T15:23:05.841" v="271" actId="478"/>
          <ac:spMkLst>
            <pc:docMk/>
            <pc:sldMk cId="1462508329" sldId="258"/>
            <ac:spMk id="2" creationId="{7747996B-298D-4506-9290-B926D32C1662}"/>
          </ac:spMkLst>
        </pc:spChg>
        <pc:spChg chg="del">
          <ac:chgData name="Nebojsa Maksimovic" userId="589255d4-2c74-4269-a581-18aa8f2401c9" providerId="ADAL" clId="{AD593845-F0E4-447B-A222-8FEAC8D560CB}" dt="2025-06-15T15:24:07.420" v="273" actId="26606"/>
          <ac:spMkLst>
            <pc:docMk/>
            <pc:sldMk cId="1462508329" sldId="258"/>
            <ac:spMk id="3" creationId="{6ABDBAEE-7E0A-4538-A6D3-56CACBE945DA}"/>
          </ac:spMkLst>
        </pc:spChg>
        <pc:spChg chg="del">
          <ac:chgData name="Nebojsa Maksimovic" userId="589255d4-2c74-4269-a581-18aa8f2401c9" providerId="ADAL" clId="{AD593845-F0E4-447B-A222-8FEAC8D560CB}" dt="2025-06-15T15:24:07.420" v="273" actId="26606"/>
          <ac:spMkLst>
            <pc:docMk/>
            <pc:sldMk cId="1462508329" sldId="258"/>
            <ac:spMk id="73" creationId="{1EA5387D-64D8-4D6C-B109-FF4E81DF609A}"/>
          </ac:spMkLst>
        </pc:spChg>
        <pc:spChg chg="add del">
          <ac:chgData name="Nebojsa Maksimovic" userId="589255d4-2c74-4269-a581-18aa8f2401c9" providerId="ADAL" clId="{AD593845-F0E4-447B-A222-8FEAC8D560CB}" dt="2025-06-15T15:24:50.091" v="284" actId="26606"/>
          <ac:spMkLst>
            <pc:docMk/>
            <pc:sldMk cId="1462508329" sldId="258"/>
            <ac:spMk id="77" creationId="{30BD2399-7475-404C-BAC9-E55E1676926A}"/>
          </ac:spMkLst>
        </pc:spChg>
        <pc:spChg chg="add del">
          <ac:chgData name="Nebojsa Maksimovic" userId="589255d4-2c74-4269-a581-18aa8f2401c9" providerId="ADAL" clId="{AD593845-F0E4-447B-A222-8FEAC8D560CB}" dt="2025-06-15T15:24:44.418" v="280" actId="26606"/>
          <ac:spMkLst>
            <pc:docMk/>
            <pc:sldMk cId="1462508329" sldId="258"/>
            <ac:spMk id="80" creationId="{86CD3965-7576-4EBB-9FEA-0E73E2DB4AC6}"/>
          </ac:spMkLst>
        </pc:spChg>
        <pc:spChg chg="add del">
          <ac:chgData name="Nebojsa Maksimovic" userId="589255d4-2c74-4269-a581-18aa8f2401c9" providerId="ADAL" clId="{AD593845-F0E4-447B-A222-8FEAC8D560CB}" dt="2025-06-15T15:24:44.418" v="280" actId="26606"/>
          <ac:spMkLst>
            <pc:docMk/>
            <pc:sldMk cId="1462508329" sldId="258"/>
            <ac:spMk id="82" creationId="{FA4B15F5-9B02-4280-9F50-172515BF4C68}"/>
          </ac:spMkLst>
        </pc:spChg>
        <pc:graphicFrameChg chg="add mod modGraphic">
          <ac:chgData name="Nebojsa Maksimovic" userId="589255d4-2c74-4269-a581-18aa8f2401c9" providerId="ADAL" clId="{AD593845-F0E4-447B-A222-8FEAC8D560CB}" dt="2025-06-16T19:53:59.675" v="1144" actId="123"/>
          <ac:graphicFrameMkLst>
            <pc:docMk/>
            <pc:sldMk cId="1462508329" sldId="258"/>
            <ac:graphicFrameMk id="75" creationId="{4507B14F-1D98-0B6C-729B-E765A42AB201}"/>
          </ac:graphicFrameMkLst>
        </pc:graphicFrameChg>
        <pc:picChg chg="add del">
          <ac:chgData name="Nebojsa Maksimovic" userId="589255d4-2c74-4269-a581-18aa8f2401c9" providerId="ADAL" clId="{AD593845-F0E4-447B-A222-8FEAC8D560CB}" dt="2025-06-15T15:24:50.091" v="284" actId="26606"/>
          <ac:picMkLst>
            <pc:docMk/>
            <pc:sldMk cId="1462508329" sldId="258"/>
            <ac:picMk id="78" creationId="{0D748104-6E76-4AD9-9940-82154F97E7C1}"/>
          </ac:picMkLst>
        </pc:picChg>
        <pc:picChg chg="add del">
          <ac:chgData name="Nebojsa Maksimovic" userId="589255d4-2c74-4269-a581-18aa8f2401c9" providerId="ADAL" clId="{AD593845-F0E4-447B-A222-8FEAC8D560CB}" dt="2025-06-15T15:24:44.418" v="280" actId="26606"/>
          <ac:picMkLst>
            <pc:docMk/>
            <pc:sldMk cId="1462508329" sldId="258"/>
            <ac:picMk id="84" creationId="{E3A5BBF0-37C3-4339-BD51-F7A980A93B69}"/>
          </ac:picMkLst>
        </pc:picChg>
        <pc:picChg chg="del">
          <ac:chgData name="Nebojsa Maksimovic" userId="589255d4-2c74-4269-a581-18aa8f2401c9" providerId="ADAL" clId="{AD593845-F0E4-447B-A222-8FEAC8D560CB}" dt="2025-06-15T15:23:59.980" v="272" actId="21"/>
          <ac:picMkLst>
            <pc:docMk/>
            <pc:sldMk cId="1462508329" sldId="258"/>
            <ac:picMk id="1026" creationId="{390EA31F-52C2-43ED-8DED-51F0FEE85B33}"/>
          </ac:picMkLst>
        </pc:picChg>
      </pc:sldChg>
      <pc:sldChg chg="addSp modSp mod">
        <pc:chgData name="Nebojsa Maksimovic" userId="589255d4-2c74-4269-a581-18aa8f2401c9" providerId="ADAL" clId="{AD593845-F0E4-447B-A222-8FEAC8D560CB}" dt="2025-06-16T19:59:43.961" v="1172" actId="27636"/>
        <pc:sldMkLst>
          <pc:docMk/>
          <pc:sldMk cId="3834519978" sldId="259"/>
        </pc:sldMkLst>
        <pc:spChg chg="mod">
          <ac:chgData name="Nebojsa Maksimovic" userId="589255d4-2c74-4269-a581-18aa8f2401c9" providerId="ADAL" clId="{AD593845-F0E4-447B-A222-8FEAC8D560CB}" dt="2025-06-16T19:59:43.961" v="1172" actId="27636"/>
          <ac:spMkLst>
            <pc:docMk/>
            <pc:sldMk cId="3834519978" sldId="259"/>
            <ac:spMk id="3" creationId="{B74D769D-F74B-4E41-853F-2B015182F11F}"/>
          </ac:spMkLst>
        </pc:spChg>
        <pc:picChg chg="add mod">
          <ac:chgData name="Nebojsa Maksimovic" userId="589255d4-2c74-4269-a581-18aa8f2401c9" providerId="ADAL" clId="{AD593845-F0E4-447B-A222-8FEAC8D560CB}" dt="2025-06-15T15:25:43.386" v="298" actId="1076"/>
          <ac:picMkLst>
            <pc:docMk/>
            <pc:sldMk cId="3834519978" sldId="259"/>
            <ac:picMk id="7" creationId="{125446FF-531B-7BB4-53D4-91816EF1D550}"/>
          </ac:picMkLst>
        </pc:picChg>
      </pc:sldChg>
      <pc:sldChg chg="addSp delSp modSp mod ord setBg">
        <pc:chgData name="Nebojsa Maksimovic" userId="589255d4-2c74-4269-a581-18aa8f2401c9" providerId="ADAL" clId="{AD593845-F0E4-447B-A222-8FEAC8D560CB}" dt="2025-06-16T20:00:32.318" v="1178" actId="33524"/>
        <pc:sldMkLst>
          <pc:docMk/>
          <pc:sldMk cId="4219764868" sldId="260"/>
        </pc:sldMkLst>
        <pc:spChg chg="del mod">
          <ac:chgData name="Nebojsa Maksimovic" userId="589255d4-2c74-4269-a581-18aa8f2401c9" providerId="ADAL" clId="{AD593845-F0E4-447B-A222-8FEAC8D560CB}" dt="2025-06-15T15:31:19.108" v="317" actId="26606"/>
          <ac:spMkLst>
            <pc:docMk/>
            <pc:sldMk cId="4219764868" sldId="260"/>
            <ac:spMk id="3" creationId="{3E1B6B2D-D2B4-4A26-82C4-F59DCDBC0B32}"/>
          </ac:spMkLst>
        </pc:spChg>
        <pc:graphicFrameChg chg="add mod">
          <ac:chgData name="Nebojsa Maksimovic" userId="589255d4-2c74-4269-a581-18aa8f2401c9" providerId="ADAL" clId="{AD593845-F0E4-447B-A222-8FEAC8D560CB}" dt="2025-06-16T20:00:32.318" v="1178" actId="33524"/>
          <ac:graphicFrameMkLst>
            <pc:docMk/>
            <pc:sldMk cId="4219764868" sldId="260"/>
            <ac:graphicFrameMk id="5" creationId="{9275E7BA-0632-634A-FD82-702B106B3793}"/>
          </ac:graphicFrameMkLst>
        </pc:graphicFrameChg>
      </pc:sldChg>
      <pc:sldChg chg="addSp delSp modSp mod ord setBg">
        <pc:chgData name="Nebojsa Maksimovic" userId="589255d4-2c74-4269-a581-18aa8f2401c9" providerId="ADAL" clId="{AD593845-F0E4-447B-A222-8FEAC8D560CB}" dt="2025-06-16T20:01:44.816" v="1190" actId="20577"/>
        <pc:sldMkLst>
          <pc:docMk/>
          <pc:sldMk cId="1908982229" sldId="261"/>
        </pc:sldMkLst>
        <pc:spChg chg="mod">
          <ac:chgData name="Nebojsa Maksimovic" userId="589255d4-2c74-4269-a581-18aa8f2401c9" providerId="ADAL" clId="{AD593845-F0E4-447B-A222-8FEAC8D560CB}" dt="2025-06-16T20:01:44.816" v="1190" actId="20577"/>
          <ac:spMkLst>
            <pc:docMk/>
            <pc:sldMk cId="1908982229" sldId="261"/>
            <ac:spMk id="3" creationId="{D50166C1-2426-4FE5-A4B1-B9A275DC076E}"/>
          </ac:spMkLst>
        </pc:spChg>
        <pc:spChg chg="add">
          <ac:chgData name="Nebojsa Maksimovic" userId="589255d4-2c74-4269-a581-18aa8f2401c9" providerId="ADAL" clId="{AD593845-F0E4-447B-A222-8FEAC8D560CB}" dt="2025-06-15T15:33:55.324" v="341" actId="26606"/>
          <ac:spMkLst>
            <pc:docMk/>
            <pc:sldMk cId="1908982229" sldId="261"/>
            <ac:spMk id="9" creationId="{1EA5387D-64D8-4D6C-B109-FF4E81DF609A}"/>
          </ac:spMkLst>
        </pc:spChg>
        <pc:picChg chg="add mod ord">
          <ac:chgData name="Nebojsa Maksimovic" userId="589255d4-2c74-4269-a581-18aa8f2401c9" providerId="ADAL" clId="{AD593845-F0E4-447B-A222-8FEAC8D560CB}" dt="2025-06-15T15:34:13.620" v="367" actId="29295"/>
          <ac:picMkLst>
            <pc:docMk/>
            <pc:sldMk cId="1908982229" sldId="261"/>
            <ac:picMk id="4" creationId="{919078B3-295F-FDF0-969F-828CEBFF4A45}"/>
          </ac:picMkLst>
        </pc:picChg>
        <pc:picChg chg="del">
          <ac:chgData name="Nebojsa Maksimovic" userId="589255d4-2c74-4269-a581-18aa8f2401c9" providerId="ADAL" clId="{AD593845-F0E4-447B-A222-8FEAC8D560CB}" dt="2025-06-15T15:10:39.258" v="197" actId="478"/>
          <ac:picMkLst>
            <pc:docMk/>
            <pc:sldMk cId="1908982229" sldId="261"/>
            <ac:picMk id="1026" creationId="{A03FDE7C-0997-348E-4196-743E83D66436}"/>
          </ac:picMkLst>
        </pc:picChg>
      </pc:sldChg>
      <pc:sldChg chg="addSp delSp modSp mod ord setBg">
        <pc:chgData name="Nebojsa Maksimovic" userId="589255d4-2c74-4269-a581-18aa8f2401c9" providerId="ADAL" clId="{AD593845-F0E4-447B-A222-8FEAC8D560CB}" dt="2025-06-15T18:09:09.925" v="441" actId="20577"/>
        <pc:sldMkLst>
          <pc:docMk/>
          <pc:sldMk cId="3345099778" sldId="262"/>
        </pc:sldMkLst>
        <pc:spChg chg="add del mod">
          <ac:chgData name="Nebojsa Maksimovic" userId="589255d4-2c74-4269-a581-18aa8f2401c9" providerId="ADAL" clId="{AD593845-F0E4-447B-A222-8FEAC8D560CB}" dt="2025-06-15T15:34:42.902" v="372" actId="26606"/>
          <ac:spMkLst>
            <pc:docMk/>
            <pc:sldMk cId="3345099778" sldId="262"/>
            <ac:spMk id="3" creationId="{89D5F364-2AB2-464E-8846-4E201AD5BAA7}"/>
          </ac:spMkLst>
        </pc:spChg>
        <pc:spChg chg="add del">
          <ac:chgData name="Nebojsa Maksimovic" userId="589255d4-2c74-4269-a581-18aa8f2401c9" providerId="ADAL" clId="{AD593845-F0E4-447B-A222-8FEAC8D560CB}" dt="2025-06-15T15:34:42.853" v="371" actId="26606"/>
          <ac:spMkLst>
            <pc:docMk/>
            <pc:sldMk cId="3345099778" sldId="262"/>
            <ac:spMk id="8" creationId="{89D5F364-2AB2-464E-8846-4E201AD5BAA7}"/>
          </ac:spMkLst>
        </pc:spChg>
        <pc:graphicFrameChg chg="add del">
          <ac:chgData name="Nebojsa Maksimovic" userId="589255d4-2c74-4269-a581-18aa8f2401c9" providerId="ADAL" clId="{AD593845-F0E4-447B-A222-8FEAC8D560CB}" dt="2025-06-15T15:34:30.444" v="369" actId="26606"/>
          <ac:graphicFrameMkLst>
            <pc:docMk/>
            <pc:sldMk cId="3345099778" sldId="262"/>
            <ac:graphicFrameMk id="5" creationId="{BBC25FF8-5FC8-4E26-836C-19BF4808CC04}"/>
          </ac:graphicFrameMkLst>
        </pc:graphicFrameChg>
        <pc:graphicFrameChg chg="add mod">
          <ac:chgData name="Nebojsa Maksimovic" userId="589255d4-2c74-4269-a581-18aa8f2401c9" providerId="ADAL" clId="{AD593845-F0E4-447B-A222-8FEAC8D560CB}" dt="2025-06-15T18:09:09.925" v="441" actId="20577"/>
          <ac:graphicFrameMkLst>
            <pc:docMk/>
            <pc:sldMk cId="3345099778" sldId="262"/>
            <ac:graphicFrameMk id="10" creationId="{09A4FD58-06C2-1885-570A-8CA588691A59}"/>
          </ac:graphicFrameMkLst>
        </pc:graphicFrameChg>
        <pc:picChg chg="add del">
          <ac:chgData name="Nebojsa Maksimovic" userId="589255d4-2c74-4269-a581-18aa8f2401c9" providerId="ADAL" clId="{AD593845-F0E4-447B-A222-8FEAC8D560CB}" dt="2025-06-15T15:34:42.853" v="371" actId="26606"/>
          <ac:picMkLst>
            <pc:docMk/>
            <pc:sldMk cId="3345099778" sldId="262"/>
            <ac:picMk id="7" creationId="{AE10489D-BC41-9A17-7456-84A16B4CC1F9}"/>
          </ac:picMkLst>
        </pc:picChg>
      </pc:sldChg>
      <pc:sldChg chg="addSp delSp modSp mod">
        <pc:chgData name="Nebojsa Maksimovic" userId="589255d4-2c74-4269-a581-18aa8f2401c9" providerId="ADAL" clId="{AD593845-F0E4-447B-A222-8FEAC8D560CB}" dt="2025-06-16T20:08:07.632" v="1203" actId="20577"/>
        <pc:sldMkLst>
          <pc:docMk/>
          <pc:sldMk cId="3301915627" sldId="263"/>
        </pc:sldMkLst>
        <pc:spChg chg="mod">
          <ac:chgData name="Nebojsa Maksimovic" userId="589255d4-2c74-4269-a581-18aa8f2401c9" providerId="ADAL" clId="{AD593845-F0E4-447B-A222-8FEAC8D560CB}" dt="2025-06-16T20:08:07.632" v="1203" actId="20577"/>
          <ac:spMkLst>
            <pc:docMk/>
            <pc:sldMk cId="3301915627" sldId="263"/>
            <ac:spMk id="3" creationId="{FF800E54-F6F1-49F0-A3F8-5982331F474C}"/>
          </ac:spMkLst>
        </pc:spChg>
        <pc:picChg chg="add mod">
          <ac:chgData name="Nebojsa Maksimovic" userId="589255d4-2c74-4269-a581-18aa8f2401c9" providerId="ADAL" clId="{AD593845-F0E4-447B-A222-8FEAC8D560CB}" dt="2025-06-14T13:13:36.955" v="83" actId="26606"/>
          <ac:picMkLst>
            <pc:docMk/>
            <pc:sldMk cId="3301915627" sldId="263"/>
            <ac:picMk id="4" creationId="{E94055E1-663E-48BA-1FD6-62F4AC17CD6B}"/>
          </ac:picMkLst>
        </pc:picChg>
      </pc:sldChg>
      <pc:sldChg chg="addSp modSp mod setBg">
        <pc:chgData name="Nebojsa Maksimovic" userId="589255d4-2c74-4269-a581-18aa8f2401c9" providerId="ADAL" clId="{AD593845-F0E4-447B-A222-8FEAC8D560CB}" dt="2025-06-16T20:10:15.765" v="1217" actId="20577"/>
        <pc:sldMkLst>
          <pc:docMk/>
          <pc:sldMk cId="2133702661" sldId="264"/>
        </pc:sldMkLst>
        <pc:spChg chg="mod">
          <ac:chgData name="Nebojsa Maksimovic" userId="589255d4-2c74-4269-a581-18aa8f2401c9" providerId="ADAL" clId="{AD593845-F0E4-447B-A222-8FEAC8D560CB}" dt="2025-06-15T15:35:11.712" v="374" actId="26606"/>
          <ac:spMkLst>
            <pc:docMk/>
            <pc:sldMk cId="2133702661" sldId="264"/>
            <ac:spMk id="2" creationId="{CF84F4BD-AE5F-4907-B1D0-B38BAA8CBFD9}"/>
          </ac:spMkLst>
        </pc:spChg>
        <pc:spChg chg="mod">
          <ac:chgData name="Nebojsa Maksimovic" userId="589255d4-2c74-4269-a581-18aa8f2401c9" providerId="ADAL" clId="{AD593845-F0E4-447B-A222-8FEAC8D560CB}" dt="2025-06-16T20:10:15.765" v="1217" actId="20577"/>
          <ac:spMkLst>
            <pc:docMk/>
            <pc:sldMk cId="2133702661" sldId="264"/>
            <ac:spMk id="3" creationId="{4F6666A5-8F79-4F6E-AFA5-4AF2D3AE3850}"/>
          </ac:spMkLst>
        </pc:spChg>
        <pc:picChg chg="add">
          <ac:chgData name="Nebojsa Maksimovic" userId="589255d4-2c74-4269-a581-18aa8f2401c9" providerId="ADAL" clId="{AD593845-F0E4-447B-A222-8FEAC8D560CB}" dt="2025-06-15T15:35:11.712" v="374" actId="26606"/>
          <ac:picMkLst>
            <pc:docMk/>
            <pc:sldMk cId="2133702661" sldId="264"/>
            <ac:picMk id="7" creationId="{5426D0CE-0E66-830F-2864-FBB03623E15E}"/>
          </ac:picMkLst>
        </pc:picChg>
      </pc:sldChg>
      <pc:sldChg chg="del">
        <pc:chgData name="Nebojsa Maksimovic" userId="589255d4-2c74-4269-a581-18aa8f2401c9" providerId="ADAL" clId="{AD593845-F0E4-447B-A222-8FEAC8D560CB}" dt="2025-06-14T13:28:43.173" v="173" actId="2696"/>
        <pc:sldMkLst>
          <pc:docMk/>
          <pc:sldMk cId="2252829433" sldId="265"/>
        </pc:sldMkLst>
      </pc:sldChg>
      <pc:sldChg chg="del">
        <pc:chgData name="Nebojsa Maksimovic" userId="589255d4-2c74-4269-a581-18aa8f2401c9" providerId="ADAL" clId="{AD593845-F0E4-447B-A222-8FEAC8D560CB}" dt="2025-06-14T13:32:58.697" v="181" actId="2696"/>
        <pc:sldMkLst>
          <pc:docMk/>
          <pc:sldMk cId="4169462835" sldId="266"/>
        </pc:sldMkLst>
      </pc:sldChg>
      <pc:sldChg chg="del">
        <pc:chgData name="Nebojsa Maksimovic" userId="589255d4-2c74-4269-a581-18aa8f2401c9" providerId="ADAL" clId="{AD593845-F0E4-447B-A222-8FEAC8D560CB}" dt="2025-06-14T13:33:03.632" v="182" actId="2696"/>
        <pc:sldMkLst>
          <pc:docMk/>
          <pc:sldMk cId="554916901" sldId="267"/>
        </pc:sldMkLst>
      </pc:sldChg>
      <pc:sldChg chg="del">
        <pc:chgData name="Nebojsa Maksimovic" userId="589255d4-2c74-4269-a581-18aa8f2401c9" providerId="ADAL" clId="{AD593845-F0E4-447B-A222-8FEAC8D560CB}" dt="2025-06-14T13:33:07.930" v="183" actId="2696"/>
        <pc:sldMkLst>
          <pc:docMk/>
          <pc:sldMk cId="3492132830" sldId="268"/>
        </pc:sldMkLst>
      </pc:sldChg>
      <pc:sldChg chg="del">
        <pc:chgData name="Nebojsa Maksimovic" userId="589255d4-2c74-4269-a581-18aa8f2401c9" providerId="ADAL" clId="{AD593845-F0E4-447B-A222-8FEAC8D560CB}" dt="2025-06-14T13:33:15.732" v="185" actId="2696"/>
        <pc:sldMkLst>
          <pc:docMk/>
          <pc:sldMk cId="3131714343" sldId="270"/>
        </pc:sldMkLst>
      </pc:sldChg>
      <pc:sldChg chg="del">
        <pc:chgData name="Nebojsa Maksimovic" userId="589255d4-2c74-4269-a581-18aa8f2401c9" providerId="ADAL" clId="{AD593845-F0E4-447B-A222-8FEAC8D560CB}" dt="2025-06-14T13:33:20.144" v="186" actId="2696"/>
        <pc:sldMkLst>
          <pc:docMk/>
          <pc:sldMk cId="4086598083" sldId="271"/>
        </pc:sldMkLst>
      </pc:sldChg>
      <pc:sldChg chg="del">
        <pc:chgData name="Nebojsa Maksimovic" userId="589255d4-2c74-4269-a581-18aa8f2401c9" providerId="ADAL" clId="{AD593845-F0E4-447B-A222-8FEAC8D560CB}" dt="2025-06-14T13:33:26.031" v="188" actId="2696"/>
        <pc:sldMkLst>
          <pc:docMk/>
          <pc:sldMk cId="2565565872" sldId="272"/>
        </pc:sldMkLst>
      </pc:sldChg>
      <pc:sldChg chg="del">
        <pc:chgData name="Nebojsa Maksimovic" userId="589255d4-2c74-4269-a581-18aa8f2401c9" providerId="ADAL" clId="{AD593845-F0E4-447B-A222-8FEAC8D560CB}" dt="2025-06-14T13:33:23.537" v="187" actId="2696"/>
        <pc:sldMkLst>
          <pc:docMk/>
          <pc:sldMk cId="260108361" sldId="273"/>
        </pc:sldMkLst>
      </pc:sldChg>
      <pc:sldChg chg="del">
        <pc:chgData name="Nebojsa Maksimovic" userId="589255d4-2c74-4269-a581-18aa8f2401c9" providerId="ADAL" clId="{AD593845-F0E4-447B-A222-8FEAC8D560CB}" dt="2025-06-14T13:33:35.332" v="189" actId="47"/>
        <pc:sldMkLst>
          <pc:docMk/>
          <pc:sldMk cId="342267874" sldId="274"/>
        </pc:sldMkLst>
      </pc:sldChg>
      <pc:sldChg chg="del">
        <pc:chgData name="Nebojsa Maksimovic" userId="589255d4-2c74-4269-a581-18aa8f2401c9" providerId="ADAL" clId="{AD593845-F0E4-447B-A222-8FEAC8D560CB}" dt="2025-06-14T13:33:54.835" v="191" actId="47"/>
        <pc:sldMkLst>
          <pc:docMk/>
          <pc:sldMk cId="3826645499" sldId="275"/>
        </pc:sldMkLst>
      </pc:sldChg>
      <pc:sldChg chg="del">
        <pc:chgData name="Nebojsa Maksimovic" userId="589255d4-2c74-4269-a581-18aa8f2401c9" providerId="ADAL" clId="{AD593845-F0E4-447B-A222-8FEAC8D560CB}" dt="2025-06-14T13:33:49.832" v="190" actId="47"/>
        <pc:sldMkLst>
          <pc:docMk/>
          <pc:sldMk cId="2809570850" sldId="276"/>
        </pc:sldMkLst>
      </pc:sldChg>
      <pc:sldChg chg="del">
        <pc:chgData name="Nebojsa Maksimovic" userId="589255d4-2c74-4269-a581-18aa8f2401c9" providerId="ADAL" clId="{AD593845-F0E4-447B-A222-8FEAC8D560CB}" dt="2025-06-14T13:33:49.832" v="190" actId="47"/>
        <pc:sldMkLst>
          <pc:docMk/>
          <pc:sldMk cId="2346430480" sldId="277"/>
        </pc:sldMkLst>
      </pc:sldChg>
      <pc:sldChg chg="del">
        <pc:chgData name="Nebojsa Maksimovic" userId="589255d4-2c74-4269-a581-18aa8f2401c9" providerId="ADAL" clId="{AD593845-F0E4-447B-A222-8FEAC8D560CB}" dt="2025-06-14T13:33:49.832" v="190" actId="47"/>
        <pc:sldMkLst>
          <pc:docMk/>
          <pc:sldMk cId="1111990721" sldId="278"/>
        </pc:sldMkLst>
      </pc:sldChg>
      <pc:sldChg chg="del">
        <pc:chgData name="Nebojsa Maksimovic" userId="589255d4-2c74-4269-a581-18aa8f2401c9" providerId="ADAL" clId="{AD593845-F0E4-447B-A222-8FEAC8D560CB}" dt="2025-06-14T13:33:49.832" v="190" actId="47"/>
        <pc:sldMkLst>
          <pc:docMk/>
          <pc:sldMk cId="3878161696" sldId="279"/>
        </pc:sldMkLst>
      </pc:sldChg>
      <pc:sldChg chg="del">
        <pc:chgData name="Nebojsa Maksimovic" userId="589255d4-2c74-4269-a581-18aa8f2401c9" providerId="ADAL" clId="{AD593845-F0E4-447B-A222-8FEAC8D560CB}" dt="2025-06-14T13:33:49.832" v="190" actId="47"/>
        <pc:sldMkLst>
          <pc:docMk/>
          <pc:sldMk cId="1913098909" sldId="280"/>
        </pc:sldMkLst>
      </pc:sldChg>
      <pc:sldChg chg="del">
        <pc:chgData name="Nebojsa Maksimovic" userId="589255d4-2c74-4269-a581-18aa8f2401c9" providerId="ADAL" clId="{AD593845-F0E4-447B-A222-8FEAC8D560CB}" dt="2025-06-14T13:33:35.332" v="189" actId="47"/>
        <pc:sldMkLst>
          <pc:docMk/>
          <pc:sldMk cId="2777783465" sldId="281"/>
        </pc:sldMkLst>
      </pc:sldChg>
      <pc:sldChg chg="del">
        <pc:chgData name="Nebojsa Maksimovic" userId="589255d4-2c74-4269-a581-18aa8f2401c9" providerId="ADAL" clId="{AD593845-F0E4-447B-A222-8FEAC8D560CB}" dt="2025-06-14T13:33:35.332" v="189" actId="47"/>
        <pc:sldMkLst>
          <pc:docMk/>
          <pc:sldMk cId="1351552287" sldId="282"/>
        </pc:sldMkLst>
      </pc:sldChg>
      <pc:sldChg chg="del">
        <pc:chgData name="Nebojsa Maksimovic" userId="589255d4-2c74-4269-a581-18aa8f2401c9" providerId="ADAL" clId="{AD593845-F0E4-447B-A222-8FEAC8D560CB}" dt="2025-06-14T13:33:35.332" v="189" actId="47"/>
        <pc:sldMkLst>
          <pc:docMk/>
          <pc:sldMk cId="2142275016" sldId="283"/>
        </pc:sldMkLst>
      </pc:sldChg>
      <pc:sldChg chg="del">
        <pc:chgData name="Nebojsa Maksimovic" userId="589255d4-2c74-4269-a581-18aa8f2401c9" providerId="ADAL" clId="{AD593845-F0E4-447B-A222-8FEAC8D560CB}" dt="2025-06-14T13:33:35.332" v="189" actId="47"/>
        <pc:sldMkLst>
          <pc:docMk/>
          <pc:sldMk cId="4283458972" sldId="284"/>
        </pc:sldMkLst>
      </pc:sldChg>
      <pc:sldChg chg="del">
        <pc:chgData name="Nebojsa Maksimovic" userId="589255d4-2c74-4269-a581-18aa8f2401c9" providerId="ADAL" clId="{AD593845-F0E4-447B-A222-8FEAC8D560CB}" dt="2025-06-14T13:33:35.332" v="189" actId="47"/>
        <pc:sldMkLst>
          <pc:docMk/>
          <pc:sldMk cId="3401638615" sldId="285"/>
        </pc:sldMkLst>
      </pc:sldChg>
      <pc:sldChg chg="del">
        <pc:chgData name="Nebojsa Maksimovic" userId="589255d4-2c74-4269-a581-18aa8f2401c9" providerId="ADAL" clId="{AD593845-F0E4-447B-A222-8FEAC8D560CB}" dt="2025-06-14T13:33:12.396" v="184" actId="2696"/>
        <pc:sldMkLst>
          <pc:docMk/>
          <pc:sldMk cId="2167897762" sldId="286"/>
        </pc:sldMkLst>
      </pc:sldChg>
      <pc:sldChg chg="addSp delSp modSp new mod ord setBg setClrOvrMap">
        <pc:chgData name="Nebojsa Maksimovic" userId="589255d4-2c74-4269-a581-18aa8f2401c9" providerId="ADAL" clId="{AD593845-F0E4-447B-A222-8FEAC8D560CB}" dt="2025-06-15T18:11:41.538" v="445" actId="20577"/>
        <pc:sldMkLst>
          <pc:docMk/>
          <pc:sldMk cId="1711901227" sldId="287"/>
        </pc:sldMkLst>
        <pc:spChg chg="add del mod">
          <ac:chgData name="Nebojsa Maksimovic" userId="589255d4-2c74-4269-a581-18aa8f2401c9" providerId="ADAL" clId="{AD593845-F0E4-447B-A222-8FEAC8D560CB}" dt="2025-06-15T15:27:11.181" v="313" actId="26606"/>
          <ac:spMkLst>
            <pc:docMk/>
            <pc:sldMk cId="1711901227" sldId="287"/>
            <ac:spMk id="3" creationId="{039AACE9-24EA-38C1-2A39-F5993FD61572}"/>
          </ac:spMkLst>
        </pc:spChg>
        <pc:spChg chg="add del">
          <ac:chgData name="Nebojsa Maksimovic" userId="589255d4-2c74-4269-a581-18aa8f2401c9" providerId="ADAL" clId="{AD593845-F0E4-447B-A222-8FEAC8D560CB}" dt="2025-06-15T15:27:09.603" v="310" actId="26606"/>
          <ac:spMkLst>
            <pc:docMk/>
            <pc:sldMk cId="1711901227" sldId="287"/>
            <ac:spMk id="11" creationId="{C2A13AAE-18EB-4BDF-BAF7-F2F97B8D00D6}"/>
          </ac:spMkLst>
        </pc:spChg>
        <pc:spChg chg="add del">
          <ac:chgData name="Nebojsa Maksimovic" userId="589255d4-2c74-4269-a581-18aa8f2401c9" providerId="ADAL" clId="{AD593845-F0E4-447B-A222-8FEAC8D560CB}" dt="2025-06-15T15:27:09.603" v="310" actId="26606"/>
          <ac:spMkLst>
            <pc:docMk/>
            <pc:sldMk cId="1711901227" sldId="287"/>
            <ac:spMk id="12" creationId="{843DD86A-8FAA-443F-9211-42A2AE8A790C}"/>
          </ac:spMkLst>
        </pc:spChg>
        <pc:spChg chg="add">
          <ac:chgData name="Nebojsa Maksimovic" userId="589255d4-2c74-4269-a581-18aa8f2401c9" providerId="ADAL" clId="{AD593845-F0E4-447B-A222-8FEAC8D560CB}" dt="2025-06-15T15:27:11.181" v="313" actId="26606"/>
          <ac:spMkLst>
            <pc:docMk/>
            <pc:sldMk cId="1711901227" sldId="287"/>
            <ac:spMk id="19" creationId="{843DD86A-8FAA-443F-9211-42A2AE8A790C}"/>
          </ac:spMkLst>
        </pc:spChg>
        <pc:spChg chg="add">
          <ac:chgData name="Nebojsa Maksimovic" userId="589255d4-2c74-4269-a581-18aa8f2401c9" providerId="ADAL" clId="{AD593845-F0E4-447B-A222-8FEAC8D560CB}" dt="2025-06-15T15:27:11.181" v="313" actId="26606"/>
          <ac:spMkLst>
            <pc:docMk/>
            <pc:sldMk cId="1711901227" sldId="287"/>
            <ac:spMk id="20" creationId="{C2A13AAE-18EB-4BDF-BAF7-F2F97B8D00D6}"/>
          </ac:spMkLst>
        </pc:spChg>
        <pc:graphicFrameChg chg="add del">
          <ac:chgData name="Nebojsa Maksimovic" userId="589255d4-2c74-4269-a581-18aa8f2401c9" providerId="ADAL" clId="{AD593845-F0E4-447B-A222-8FEAC8D560CB}" dt="2025-06-15T15:27:00.647" v="304" actId="26606"/>
          <ac:graphicFrameMkLst>
            <pc:docMk/>
            <pc:sldMk cId="1711901227" sldId="287"/>
            <ac:graphicFrameMk id="5" creationId="{AF67A296-23EA-FCD8-6B85-F456013FCA4A}"/>
          </ac:graphicFrameMkLst>
        </pc:graphicFrameChg>
        <pc:graphicFrameChg chg="add del">
          <ac:chgData name="Nebojsa Maksimovic" userId="589255d4-2c74-4269-a581-18aa8f2401c9" providerId="ADAL" clId="{AD593845-F0E4-447B-A222-8FEAC8D560CB}" dt="2025-06-15T15:27:01.523" v="306" actId="26606"/>
          <ac:graphicFrameMkLst>
            <pc:docMk/>
            <pc:sldMk cId="1711901227" sldId="287"/>
            <ac:graphicFrameMk id="7" creationId="{ABD1FAFD-25E6-B680-640A-F8009B74CDE8}"/>
          </ac:graphicFrameMkLst>
        </pc:graphicFrameChg>
        <pc:graphicFrameChg chg="add del">
          <ac:chgData name="Nebojsa Maksimovic" userId="589255d4-2c74-4269-a581-18aa8f2401c9" providerId="ADAL" clId="{AD593845-F0E4-447B-A222-8FEAC8D560CB}" dt="2025-06-15T15:27:05.173" v="308" actId="26606"/>
          <ac:graphicFrameMkLst>
            <pc:docMk/>
            <pc:sldMk cId="1711901227" sldId="287"/>
            <ac:graphicFrameMk id="9" creationId="{AF67A296-23EA-FCD8-6B85-F456013FCA4A}"/>
          </ac:graphicFrameMkLst>
        </pc:graphicFrameChg>
        <pc:graphicFrameChg chg="add del">
          <ac:chgData name="Nebojsa Maksimovic" userId="589255d4-2c74-4269-a581-18aa8f2401c9" providerId="ADAL" clId="{AD593845-F0E4-447B-A222-8FEAC8D560CB}" dt="2025-06-15T15:27:09.603" v="310" actId="26606"/>
          <ac:graphicFrameMkLst>
            <pc:docMk/>
            <pc:sldMk cId="1711901227" sldId="287"/>
            <ac:graphicFrameMk id="14" creationId="{0244318E-8730-8B52-A0E6-2D59D6121E72}"/>
          </ac:graphicFrameMkLst>
        </pc:graphicFrameChg>
        <pc:graphicFrameChg chg="add del">
          <ac:chgData name="Nebojsa Maksimovic" userId="589255d4-2c74-4269-a581-18aa8f2401c9" providerId="ADAL" clId="{AD593845-F0E4-447B-A222-8FEAC8D560CB}" dt="2025-06-15T15:27:11.087" v="312" actId="26606"/>
          <ac:graphicFrameMkLst>
            <pc:docMk/>
            <pc:sldMk cId="1711901227" sldId="287"/>
            <ac:graphicFrameMk id="17" creationId="{4F97888A-898F-FDA6-1A14-B08BEA7F0F18}"/>
          </ac:graphicFrameMkLst>
        </pc:graphicFrameChg>
        <pc:graphicFrameChg chg="add mod">
          <ac:chgData name="Nebojsa Maksimovic" userId="589255d4-2c74-4269-a581-18aa8f2401c9" providerId="ADAL" clId="{AD593845-F0E4-447B-A222-8FEAC8D560CB}" dt="2025-06-15T18:11:41.538" v="445" actId="20577"/>
          <ac:graphicFrameMkLst>
            <pc:docMk/>
            <pc:sldMk cId="1711901227" sldId="287"/>
            <ac:graphicFrameMk id="23" creationId="{0244318E-8730-8B52-A0E6-2D59D6121E72}"/>
          </ac:graphicFrameMkLst>
        </pc:graphicFrameChg>
        <pc:picChg chg="add del">
          <ac:chgData name="Nebojsa Maksimovic" userId="589255d4-2c74-4269-a581-18aa8f2401c9" providerId="ADAL" clId="{AD593845-F0E4-447B-A222-8FEAC8D560CB}" dt="2025-06-15T15:27:09.603" v="310" actId="26606"/>
          <ac:picMkLst>
            <pc:docMk/>
            <pc:sldMk cId="1711901227" sldId="287"/>
            <ac:picMk id="13" creationId="{0F5C1B21-B0DB-4206-99EE-C13D67038B93}"/>
          </ac:picMkLst>
        </pc:picChg>
        <pc:picChg chg="add del">
          <ac:chgData name="Nebojsa Maksimovic" userId="589255d4-2c74-4269-a581-18aa8f2401c9" providerId="ADAL" clId="{AD593845-F0E4-447B-A222-8FEAC8D560CB}" dt="2025-06-15T15:27:09.603" v="310" actId="26606"/>
          <ac:picMkLst>
            <pc:docMk/>
            <pc:sldMk cId="1711901227" sldId="287"/>
            <ac:picMk id="15" creationId="{49261589-06E9-4B7C-A8F1-26648507B77B}"/>
          </ac:picMkLst>
        </pc:picChg>
        <pc:picChg chg="add">
          <ac:chgData name="Nebojsa Maksimovic" userId="589255d4-2c74-4269-a581-18aa8f2401c9" providerId="ADAL" clId="{AD593845-F0E4-447B-A222-8FEAC8D560CB}" dt="2025-06-15T15:27:11.181" v="313" actId="26606"/>
          <ac:picMkLst>
            <pc:docMk/>
            <pc:sldMk cId="1711901227" sldId="287"/>
            <ac:picMk id="21" creationId="{0F5C1B21-B0DB-4206-99EE-C13D67038B93}"/>
          </ac:picMkLst>
        </pc:picChg>
        <pc:picChg chg="add">
          <ac:chgData name="Nebojsa Maksimovic" userId="589255d4-2c74-4269-a581-18aa8f2401c9" providerId="ADAL" clId="{AD593845-F0E4-447B-A222-8FEAC8D560CB}" dt="2025-06-15T15:27:11.181" v="313" actId="26606"/>
          <ac:picMkLst>
            <pc:docMk/>
            <pc:sldMk cId="1711901227" sldId="287"/>
            <ac:picMk id="22" creationId="{49261589-06E9-4B7C-A8F1-26648507B77B}"/>
          </ac:picMkLst>
        </pc:picChg>
      </pc:sldChg>
      <pc:sldChg chg="addSp delSp modSp new mod ord setBg setClrOvrMap">
        <pc:chgData name="Nebojsa Maksimovic" userId="589255d4-2c74-4269-a581-18aa8f2401c9" providerId="ADAL" clId="{AD593845-F0E4-447B-A222-8FEAC8D560CB}" dt="2025-06-16T20:12:22.134" v="1226" actId="20577"/>
        <pc:sldMkLst>
          <pc:docMk/>
          <pc:sldMk cId="3155397066" sldId="288"/>
        </pc:sldMkLst>
        <pc:spChg chg="del mod">
          <ac:chgData name="Nebojsa Maksimovic" userId="589255d4-2c74-4269-a581-18aa8f2401c9" providerId="ADAL" clId="{AD593845-F0E4-447B-A222-8FEAC8D560CB}" dt="2025-06-15T15:30:27.413" v="316" actId="26606"/>
          <ac:spMkLst>
            <pc:docMk/>
            <pc:sldMk cId="3155397066" sldId="288"/>
            <ac:spMk id="3" creationId="{2DE44537-D7CE-096F-1704-68429CFA175C}"/>
          </ac:spMkLst>
        </pc:spChg>
        <pc:spChg chg="add">
          <ac:chgData name="Nebojsa Maksimovic" userId="589255d4-2c74-4269-a581-18aa8f2401c9" providerId="ADAL" clId="{AD593845-F0E4-447B-A222-8FEAC8D560CB}" dt="2025-06-15T15:42:05.726" v="417" actId="26606"/>
          <ac:spMkLst>
            <pc:docMk/>
            <pc:sldMk cId="3155397066" sldId="288"/>
            <ac:spMk id="7" creationId="{4BA1B667-1542-4631-929E-714A41E9E558}"/>
          </ac:spMkLst>
        </pc:spChg>
        <pc:spChg chg="add del">
          <ac:chgData name="Nebojsa Maksimovic" userId="589255d4-2c74-4269-a581-18aa8f2401c9" providerId="ADAL" clId="{AD593845-F0E4-447B-A222-8FEAC8D560CB}" dt="2025-06-15T15:41:18.144" v="403" actId="26606"/>
          <ac:spMkLst>
            <pc:docMk/>
            <pc:sldMk cId="3155397066" sldId="288"/>
            <ac:spMk id="10" creationId="{86CD3965-7576-4EBB-9FEA-0E73E2DB4AC6}"/>
          </ac:spMkLst>
        </pc:spChg>
        <pc:spChg chg="add del">
          <ac:chgData name="Nebojsa Maksimovic" userId="589255d4-2c74-4269-a581-18aa8f2401c9" providerId="ADAL" clId="{AD593845-F0E4-447B-A222-8FEAC8D560CB}" dt="2025-06-15T15:41:18.144" v="403" actId="26606"/>
          <ac:spMkLst>
            <pc:docMk/>
            <pc:sldMk cId="3155397066" sldId="288"/>
            <ac:spMk id="12" creationId="{FA4B15F5-9B02-4280-9F50-172515BF4C68}"/>
          </ac:spMkLst>
        </pc:spChg>
        <pc:graphicFrameChg chg="add mod modGraphic">
          <ac:chgData name="Nebojsa Maksimovic" userId="589255d4-2c74-4269-a581-18aa8f2401c9" providerId="ADAL" clId="{AD593845-F0E4-447B-A222-8FEAC8D560CB}" dt="2025-06-16T20:12:22.134" v="1226" actId="20577"/>
          <ac:graphicFrameMkLst>
            <pc:docMk/>
            <pc:sldMk cId="3155397066" sldId="288"/>
            <ac:graphicFrameMk id="5" creationId="{938A1F50-3339-FAFB-0BEF-7AB0CEA6EFF3}"/>
          </ac:graphicFrameMkLst>
        </pc:graphicFrameChg>
        <pc:picChg chg="add">
          <ac:chgData name="Nebojsa Maksimovic" userId="589255d4-2c74-4269-a581-18aa8f2401c9" providerId="ADAL" clId="{AD593845-F0E4-447B-A222-8FEAC8D560CB}" dt="2025-06-15T15:42:05.726" v="417" actId="26606"/>
          <ac:picMkLst>
            <pc:docMk/>
            <pc:sldMk cId="3155397066" sldId="288"/>
            <ac:picMk id="8" creationId="{359BA665-866B-4988-8C5D-0B272F82BF9C}"/>
          </ac:picMkLst>
        </pc:picChg>
        <pc:picChg chg="add del">
          <ac:chgData name="Nebojsa Maksimovic" userId="589255d4-2c74-4269-a581-18aa8f2401c9" providerId="ADAL" clId="{AD593845-F0E4-447B-A222-8FEAC8D560CB}" dt="2025-06-15T15:41:18.144" v="403" actId="26606"/>
          <ac:picMkLst>
            <pc:docMk/>
            <pc:sldMk cId="3155397066" sldId="288"/>
            <ac:picMk id="14" creationId="{E3A5BBF0-37C3-4339-BD51-F7A980A93B69}"/>
          </ac:picMkLst>
        </pc:picChg>
      </pc:sldChg>
      <pc:sldChg chg="addSp delSp modSp new mod ord setBg setClrOvrMap">
        <pc:chgData name="Nebojsa Maksimovic" userId="589255d4-2c74-4269-a581-18aa8f2401c9" providerId="ADAL" clId="{AD593845-F0E4-447B-A222-8FEAC8D560CB}" dt="2025-06-16T20:06:27.754" v="1198" actId="20577"/>
        <pc:sldMkLst>
          <pc:docMk/>
          <pc:sldMk cId="2096636515" sldId="289"/>
        </pc:sldMkLst>
        <pc:spChg chg="mod">
          <ac:chgData name="Nebojsa Maksimovic" userId="589255d4-2c74-4269-a581-18aa8f2401c9" providerId="ADAL" clId="{AD593845-F0E4-447B-A222-8FEAC8D560CB}" dt="2025-06-16T20:06:27.754" v="1198" actId="20577"/>
          <ac:spMkLst>
            <pc:docMk/>
            <pc:sldMk cId="2096636515" sldId="289"/>
            <ac:spMk id="3" creationId="{F17488E4-7B9D-1BDF-005F-2DF29ADB1B37}"/>
          </ac:spMkLst>
        </pc:spChg>
        <pc:spChg chg="add del">
          <ac:chgData name="Nebojsa Maksimovic" userId="589255d4-2c74-4269-a581-18aa8f2401c9" providerId="ADAL" clId="{AD593845-F0E4-447B-A222-8FEAC8D560CB}" dt="2025-06-15T15:37:24.920" v="382" actId="26606"/>
          <ac:spMkLst>
            <pc:docMk/>
            <pc:sldMk cId="2096636515" sldId="289"/>
            <ac:spMk id="5" creationId="{24C41CF4-4A13-4AA9-9300-CB7A2E37C861}"/>
          </ac:spMkLst>
        </pc:spChg>
        <pc:spChg chg="add del">
          <ac:chgData name="Nebojsa Maksimovic" userId="589255d4-2c74-4269-a581-18aa8f2401c9" providerId="ADAL" clId="{AD593845-F0E4-447B-A222-8FEAC8D560CB}" dt="2025-06-15T15:26:23.713" v="301" actId="26606"/>
          <ac:spMkLst>
            <pc:docMk/>
            <pc:sldMk cId="2096636515" sldId="289"/>
            <ac:spMk id="8" creationId="{A38A195E-584A-485A-BECD-66468900B947}"/>
          </ac:spMkLst>
        </pc:spChg>
        <pc:spChg chg="add">
          <ac:chgData name="Nebojsa Maksimovic" userId="589255d4-2c74-4269-a581-18aa8f2401c9" providerId="ADAL" clId="{AD593845-F0E4-447B-A222-8FEAC8D560CB}" dt="2025-06-15T15:37:24.945" v="383" actId="26606"/>
          <ac:spMkLst>
            <pc:docMk/>
            <pc:sldMk cId="2096636515" sldId="289"/>
            <ac:spMk id="9" creationId="{EFECDA1F-977F-40AF-840D-D05BB091DD65}"/>
          </ac:spMkLst>
        </pc:spChg>
        <pc:spChg chg="add del">
          <ac:chgData name="Nebojsa Maksimovic" userId="589255d4-2c74-4269-a581-18aa8f2401c9" providerId="ADAL" clId="{AD593845-F0E4-447B-A222-8FEAC8D560CB}" dt="2025-06-15T15:26:23.713" v="301" actId="26606"/>
          <ac:spMkLst>
            <pc:docMk/>
            <pc:sldMk cId="2096636515" sldId="289"/>
            <ac:spMk id="10" creationId="{840177A7-740C-43C7-8F2D-BD7067F12C9C}"/>
          </ac:spMkLst>
        </pc:spChg>
        <pc:spChg chg="add">
          <ac:chgData name="Nebojsa Maksimovic" userId="589255d4-2c74-4269-a581-18aa8f2401c9" providerId="ADAL" clId="{AD593845-F0E4-447B-A222-8FEAC8D560CB}" dt="2025-06-15T15:37:24.945" v="383" actId="26606"/>
          <ac:spMkLst>
            <pc:docMk/>
            <pc:sldMk cId="2096636515" sldId="289"/>
            <ac:spMk id="11" creationId="{BB9FECD2-89B7-4AC3-8D54-9733D60AF259}"/>
          </ac:spMkLst>
        </pc:spChg>
        <pc:picChg chg="add del">
          <ac:chgData name="Nebojsa Maksimovic" userId="589255d4-2c74-4269-a581-18aa8f2401c9" providerId="ADAL" clId="{AD593845-F0E4-447B-A222-8FEAC8D560CB}" dt="2025-06-15T15:26:23.713" v="301" actId="26606"/>
          <ac:picMkLst>
            <pc:docMk/>
            <pc:sldMk cId="2096636515" sldId="289"/>
            <ac:picMk id="12" creationId="{FF525AAA-82CE-4027-A26C-B0EFFD856F2E}"/>
          </ac:picMkLst>
        </pc:picChg>
        <pc:picChg chg="add">
          <ac:chgData name="Nebojsa Maksimovic" userId="589255d4-2c74-4269-a581-18aa8f2401c9" providerId="ADAL" clId="{AD593845-F0E4-447B-A222-8FEAC8D560CB}" dt="2025-06-15T15:37:24.945" v="383" actId="26606"/>
          <ac:picMkLst>
            <pc:docMk/>
            <pc:sldMk cId="2096636515" sldId="289"/>
            <ac:picMk id="13" creationId="{2F54C189-4A4C-4899-9585-5281DA208D0F}"/>
          </ac:picMkLst>
        </pc:picChg>
        <pc:cxnChg chg="add del">
          <ac:chgData name="Nebojsa Maksimovic" userId="589255d4-2c74-4269-a581-18aa8f2401c9" providerId="ADAL" clId="{AD593845-F0E4-447B-A222-8FEAC8D560CB}" dt="2025-06-15T15:37:24.920" v="382" actId="26606"/>
          <ac:cxnSpMkLst>
            <pc:docMk/>
            <pc:sldMk cId="2096636515" sldId="289"/>
            <ac:cxnSpMk id="6" creationId="{7A77B115-9FF3-46AE-AE08-826DEB9A6246}"/>
          </ac:cxnSpMkLst>
        </pc:cxnChg>
      </pc:sldChg>
      <pc:sldChg chg="addSp delSp modSp new mod ord setBg">
        <pc:chgData name="Nebojsa Maksimovic" userId="589255d4-2c74-4269-a581-18aa8f2401c9" providerId="ADAL" clId="{AD593845-F0E4-447B-A222-8FEAC8D560CB}" dt="2025-06-16T17:54:13.776" v="1130" actId="1076"/>
        <pc:sldMkLst>
          <pc:docMk/>
          <pc:sldMk cId="4221802010" sldId="290"/>
        </pc:sldMkLst>
        <pc:spChg chg="del">
          <ac:chgData name="Nebojsa Maksimovic" userId="589255d4-2c74-4269-a581-18aa8f2401c9" providerId="ADAL" clId="{AD593845-F0E4-447B-A222-8FEAC8D560CB}" dt="2025-06-16T15:59:27.581" v="978" actId="21"/>
          <ac:spMkLst>
            <pc:docMk/>
            <pc:sldMk cId="4221802010" sldId="290"/>
            <ac:spMk id="2" creationId="{457AA98E-1838-B21D-048D-17E665114B43}"/>
          </ac:spMkLst>
        </pc:spChg>
        <pc:spChg chg="mod">
          <ac:chgData name="Nebojsa Maksimovic" userId="589255d4-2c74-4269-a581-18aa8f2401c9" providerId="ADAL" clId="{AD593845-F0E4-447B-A222-8FEAC8D560CB}" dt="2025-06-16T16:00:57.928" v="992" actId="255"/>
          <ac:spMkLst>
            <pc:docMk/>
            <pc:sldMk cId="4221802010" sldId="290"/>
            <ac:spMk id="3" creationId="{4209D89A-F071-9068-0939-3A48EF3223BD}"/>
          </ac:spMkLst>
        </pc:spChg>
        <pc:spChg chg="add mod">
          <ac:chgData name="Nebojsa Maksimovic" userId="589255d4-2c74-4269-a581-18aa8f2401c9" providerId="ADAL" clId="{AD593845-F0E4-447B-A222-8FEAC8D560CB}" dt="2025-06-16T17:51:06.788" v="1002" actId="14100"/>
          <ac:spMkLst>
            <pc:docMk/>
            <pc:sldMk cId="4221802010" sldId="290"/>
            <ac:spMk id="4" creationId="{6544E46B-A25E-377D-D4A3-DF2D4F85C4C5}"/>
          </ac:spMkLst>
        </pc:spChg>
        <pc:spChg chg="add mod">
          <ac:chgData name="Nebojsa Maksimovic" userId="589255d4-2c74-4269-a581-18aa8f2401c9" providerId="ADAL" clId="{AD593845-F0E4-447B-A222-8FEAC8D560CB}" dt="2025-06-16T17:54:13.776" v="1130" actId="1076"/>
          <ac:spMkLst>
            <pc:docMk/>
            <pc:sldMk cId="4221802010" sldId="290"/>
            <ac:spMk id="5" creationId="{D1B44120-D150-C31A-D8F4-C3810988A926}"/>
          </ac:spMkLst>
        </pc:spChg>
        <pc:spChg chg="add del">
          <ac:chgData name="Nebojsa Maksimovic" userId="589255d4-2c74-4269-a581-18aa8f2401c9" providerId="ADAL" clId="{AD593845-F0E4-447B-A222-8FEAC8D560CB}" dt="2025-06-16T15:59:55.580" v="981" actId="26606"/>
          <ac:spMkLst>
            <pc:docMk/>
            <pc:sldMk cId="4221802010" sldId="290"/>
            <ac:spMk id="8" creationId="{6529CFB1-4A36-4A05-8D7A-948E2277312A}"/>
          </ac:spMkLst>
        </pc:spChg>
        <pc:spChg chg="add del">
          <ac:chgData name="Nebojsa Maksimovic" userId="589255d4-2c74-4269-a581-18aa8f2401c9" providerId="ADAL" clId="{AD593845-F0E4-447B-A222-8FEAC8D560CB}" dt="2025-06-16T15:59:55.580" v="981" actId="26606"/>
          <ac:spMkLst>
            <pc:docMk/>
            <pc:sldMk cId="4221802010" sldId="290"/>
            <ac:spMk id="10" creationId="{88783419-8188-4C50-BD8F-237B464BE71F}"/>
          </ac:spMkLst>
        </pc:spChg>
        <pc:spChg chg="add">
          <ac:chgData name="Nebojsa Maksimovic" userId="589255d4-2c74-4269-a581-18aa8f2401c9" providerId="ADAL" clId="{AD593845-F0E4-447B-A222-8FEAC8D560CB}" dt="2025-06-16T15:59:55.612" v="982" actId="26606"/>
          <ac:spMkLst>
            <pc:docMk/>
            <pc:sldMk cId="4221802010" sldId="290"/>
            <ac:spMk id="14" creationId="{A38A195E-584A-485A-BECD-66468900B947}"/>
          </ac:spMkLst>
        </pc:spChg>
        <pc:spChg chg="add">
          <ac:chgData name="Nebojsa Maksimovic" userId="589255d4-2c74-4269-a581-18aa8f2401c9" providerId="ADAL" clId="{AD593845-F0E4-447B-A222-8FEAC8D560CB}" dt="2025-06-16T15:59:55.612" v="982" actId="26606"/>
          <ac:spMkLst>
            <pc:docMk/>
            <pc:sldMk cId="4221802010" sldId="290"/>
            <ac:spMk id="15" creationId="{840177A7-740C-43C7-8F2D-BD7067F12C9C}"/>
          </ac:spMkLst>
        </pc:spChg>
        <pc:picChg chg="add mod modCrop">
          <ac:chgData name="Nebojsa Maksimovic" userId="589255d4-2c74-4269-a581-18aa8f2401c9" providerId="ADAL" clId="{AD593845-F0E4-447B-A222-8FEAC8D560CB}" dt="2025-06-16T17:51:11.780" v="1003" actId="1076"/>
          <ac:picMkLst>
            <pc:docMk/>
            <pc:sldMk cId="4221802010" sldId="290"/>
            <ac:picMk id="2" creationId="{3070A6E9-9388-C6BF-CF27-B100FD37BC5B}"/>
          </ac:picMkLst>
        </pc:picChg>
        <pc:picChg chg="add del">
          <ac:chgData name="Nebojsa Maksimovic" userId="589255d4-2c74-4269-a581-18aa8f2401c9" providerId="ADAL" clId="{AD593845-F0E4-447B-A222-8FEAC8D560CB}" dt="2025-06-16T15:59:55.580" v="981" actId="26606"/>
          <ac:picMkLst>
            <pc:docMk/>
            <pc:sldMk cId="4221802010" sldId="290"/>
            <ac:picMk id="12" creationId="{570D84C5-A105-4AB9-8C54-A26D13722D57}"/>
          </ac:picMkLst>
        </pc:picChg>
        <pc:picChg chg="add">
          <ac:chgData name="Nebojsa Maksimovic" userId="589255d4-2c74-4269-a581-18aa8f2401c9" providerId="ADAL" clId="{AD593845-F0E4-447B-A222-8FEAC8D560CB}" dt="2025-06-16T15:59:55.612" v="982" actId="26606"/>
          <ac:picMkLst>
            <pc:docMk/>
            <pc:sldMk cId="4221802010" sldId="290"/>
            <ac:picMk id="16" creationId="{FF525AAA-82CE-4027-A26C-B0EFFD856F2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12.png"/></Relationships>
</file>

<file path=ppt/diagrams/_rels/data5.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6" Type="http://schemas.openxmlformats.org/officeDocument/2006/relationships/image" Target="../media/image61.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6" Type="http://schemas.openxmlformats.org/officeDocument/2006/relationships/image" Target="../media/image61.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9A367-885D-4935-9B8E-DBB0C1DA9FA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685461-5F66-4A07-85FB-3EF8DBA828FF}">
      <dgm:prSet/>
      <dgm:spPr/>
      <dgm:t>
        <a:bodyPr/>
        <a:lstStyle/>
        <a:p>
          <a:r>
            <a:rPr lang="en-US" dirty="0"/>
            <a:t>Consciousness never perceives an event or object as isolated, but always within a wider network of meaning, not only through what is currently present and given in experience, but also through what is absent as implicit, expected or imagined. </a:t>
          </a:r>
        </a:p>
      </dgm:t>
    </dgm:pt>
    <dgm:pt modelId="{C7EF841D-7948-43A0-83BE-068C3C3F538F}" type="parTrans" cxnId="{07DC1AAB-AFEC-4417-B2F7-92FA01DFB1E5}">
      <dgm:prSet/>
      <dgm:spPr/>
      <dgm:t>
        <a:bodyPr/>
        <a:lstStyle/>
        <a:p>
          <a:endParaRPr lang="en-US"/>
        </a:p>
      </dgm:t>
    </dgm:pt>
    <dgm:pt modelId="{AF704993-F703-4566-AE0A-51EA6A615048}" type="sibTrans" cxnId="{07DC1AAB-AFEC-4417-B2F7-92FA01DFB1E5}">
      <dgm:prSet/>
      <dgm:spPr/>
      <dgm:t>
        <a:bodyPr/>
        <a:lstStyle/>
        <a:p>
          <a:endParaRPr lang="en-US"/>
        </a:p>
      </dgm:t>
    </dgm:pt>
    <dgm:pt modelId="{987FA7F3-CDC7-40F8-BC5B-BCE52D589959}">
      <dgm:prSet/>
      <dgm:spPr/>
      <dgm:t>
        <a:bodyPr/>
        <a:lstStyle/>
        <a:p>
          <a:r>
            <a:rPr lang="en-US"/>
            <a:t>We observe all things through the form of time, so we have a certain projection, as an expectation of what will happen, and through the form of space we open up the possibility of something appearing that is not currently captured by our immediate attention. </a:t>
          </a:r>
        </a:p>
      </dgm:t>
    </dgm:pt>
    <dgm:pt modelId="{B1B2A82A-FB7B-4C2A-B3DF-A6DDB37C2A1D}" type="parTrans" cxnId="{24872AA1-4881-44A5-927F-24FA926D3C17}">
      <dgm:prSet/>
      <dgm:spPr/>
      <dgm:t>
        <a:bodyPr/>
        <a:lstStyle/>
        <a:p>
          <a:endParaRPr lang="en-US"/>
        </a:p>
      </dgm:t>
    </dgm:pt>
    <dgm:pt modelId="{5B3FEA25-38C6-432F-B3AD-2D052288D8E6}" type="sibTrans" cxnId="{24872AA1-4881-44A5-927F-24FA926D3C17}">
      <dgm:prSet/>
      <dgm:spPr/>
      <dgm:t>
        <a:bodyPr/>
        <a:lstStyle/>
        <a:p>
          <a:endParaRPr lang="en-US"/>
        </a:p>
      </dgm:t>
    </dgm:pt>
    <dgm:pt modelId="{2688BD22-BD9C-4CB8-A9CE-CFD27C7CF401}">
      <dgm:prSet/>
      <dgm:spPr/>
      <dgm:t>
        <a:bodyPr/>
        <a:lstStyle/>
        <a:p>
          <a:r>
            <a:rPr lang="en-US" dirty="0"/>
            <a:t>Within our thinking apparatus there are fundamental cognitive patterns that shape our understanding of cause and effect, there are premises within us, our part of the ego-self that thinks, which categorically decides what we will get externally as a result. These premises shape not only the way we interpret causes and effects but also how we emotionally react to external stimuli. By changing this initial base premise in our thinking mechanism, the experience of the environment also changes.</a:t>
          </a:r>
        </a:p>
      </dgm:t>
    </dgm:pt>
    <dgm:pt modelId="{B684CB3A-BB25-4329-BE76-96E16271036B}" type="parTrans" cxnId="{C0616FA5-A355-4BF8-8ADB-7326DE4B4589}">
      <dgm:prSet/>
      <dgm:spPr/>
      <dgm:t>
        <a:bodyPr/>
        <a:lstStyle/>
        <a:p>
          <a:endParaRPr lang="en-US"/>
        </a:p>
      </dgm:t>
    </dgm:pt>
    <dgm:pt modelId="{9547FFB0-77FE-4F5B-A47C-FDFAC13EA337}" type="sibTrans" cxnId="{C0616FA5-A355-4BF8-8ADB-7326DE4B4589}">
      <dgm:prSet/>
      <dgm:spPr/>
      <dgm:t>
        <a:bodyPr/>
        <a:lstStyle/>
        <a:p>
          <a:endParaRPr lang="en-US"/>
        </a:p>
      </dgm:t>
    </dgm:pt>
    <dgm:pt modelId="{2D0B7207-AE2B-4B65-885D-009598D4AB10}">
      <dgm:prSet/>
      <dgm:spPr/>
      <dgm:t>
        <a:bodyPr/>
        <a:lstStyle/>
        <a:p>
          <a:r>
            <a:rPr lang="en-US"/>
            <a:t>There is no </a:t>
          </a:r>
          <a:r>
            <a:rPr lang="sr-Latn-RS"/>
            <a:t>human </a:t>
          </a:r>
          <a:r>
            <a:rPr lang="en-US"/>
            <a:t>reality for itself but always in relation, in relation to existence, in interaction with the world</a:t>
          </a:r>
        </a:p>
      </dgm:t>
    </dgm:pt>
    <dgm:pt modelId="{522AEA4F-2DB2-40ED-A45B-09A2E63AD191}" type="parTrans" cxnId="{FC50596B-0F1F-4955-892A-D30CDB0D6097}">
      <dgm:prSet/>
      <dgm:spPr/>
      <dgm:t>
        <a:bodyPr/>
        <a:lstStyle/>
        <a:p>
          <a:endParaRPr lang="en-US"/>
        </a:p>
      </dgm:t>
    </dgm:pt>
    <dgm:pt modelId="{7BA26324-CAB9-4A59-9582-9A1F58FEF0EC}" type="sibTrans" cxnId="{FC50596B-0F1F-4955-892A-D30CDB0D6097}">
      <dgm:prSet/>
      <dgm:spPr/>
      <dgm:t>
        <a:bodyPr/>
        <a:lstStyle/>
        <a:p>
          <a:endParaRPr lang="en-US"/>
        </a:p>
      </dgm:t>
    </dgm:pt>
    <dgm:pt modelId="{67A0CE55-2BBF-4F75-B223-6128B1486416}" type="pres">
      <dgm:prSet presAssocID="{2319A367-885D-4935-9B8E-DBB0C1DA9FA6}" presName="root" presStyleCnt="0">
        <dgm:presLayoutVars>
          <dgm:dir/>
          <dgm:resizeHandles val="exact"/>
        </dgm:presLayoutVars>
      </dgm:prSet>
      <dgm:spPr/>
    </dgm:pt>
    <dgm:pt modelId="{C1CFE87C-FF6E-4E09-AD28-3339E3D49837}" type="pres">
      <dgm:prSet presAssocID="{E9685461-5F66-4A07-85FB-3EF8DBA828FF}" presName="compNode" presStyleCnt="0"/>
      <dgm:spPr/>
    </dgm:pt>
    <dgm:pt modelId="{83C438AA-FCB7-418A-A683-9BC958D22C4F}" type="pres">
      <dgm:prSet presAssocID="{E9685461-5F66-4A07-85FB-3EF8DBA828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721D4C4C-AC91-406A-B499-628807A15FD6}" type="pres">
      <dgm:prSet presAssocID="{E9685461-5F66-4A07-85FB-3EF8DBA828FF}" presName="spaceRect" presStyleCnt="0"/>
      <dgm:spPr/>
    </dgm:pt>
    <dgm:pt modelId="{2F77CDC2-BD09-479B-99F9-F591C3C3472E}" type="pres">
      <dgm:prSet presAssocID="{E9685461-5F66-4A07-85FB-3EF8DBA828FF}" presName="textRect" presStyleLbl="revTx" presStyleIdx="0" presStyleCnt="4">
        <dgm:presLayoutVars>
          <dgm:chMax val="1"/>
          <dgm:chPref val="1"/>
        </dgm:presLayoutVars>
      </dgm:prSet>
      <dgm:spPr/>
    </dgm:pt>
    <dgm:pt modelId="{2FF61EBA-88FD-4FB5-BB82-6F28C0EE9312}" type="pres">
      <dgm:prSet presAssocID="{AF704993-F703-4566-AE0A-51EA6A615048}" presName="sibTrans" presStyleCnt="0"/>
      <dgm:spPr/>
    </dgm:pt>
    <dgm:pt modelId="{5A11C25A-9272-4800-8CA6-87E234E7B82A}" type="pres">
      <dgm:prSet presAssocID="{987FA7F3-CDC7-40F8-BC5B-BCE52D589959}" presName="compNode" presStyleCnt="0"/>
      <dgm:spPr/>
    </dgm:pt>
    <dgm:pt modelId="{E3469C15-6DDA-4B59-8E96-F2CBC1206C30}" type="pres">
      <dgm:prSet presAssocID="{987FA7F3-CDC7-40F8-BC5B-BCE52D5899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0394B802-1FC8-4509-828C-9EEEE8EE8B2C}" type="pres">
      <dgm:prSet presAssocID="{987FA7F3-CDC7-40F8-BC5B-BCE52D589959}" presName="spaceRect" presStyleCnt="0"/>
      <dgm:spPr/>
    </dgm:pt>
    <dgm:pt modelId="{53ACB558-F261-4E70-B05F-5B51EDC74444}" type="pres">
      <dgm:prSet presAssocID="{987FA7F3-CDC7-40F8-BC5B-BCE52D589959}" presName="textRect" presStyleLbl="revTx" presStyleIdx="1" presStyleCnt="4">
        <dgm:presLayoutVars>
          <dgm:chMax val="1"/>
          <dgm:chPref val="1"/>
        </dgm:presLayoutVars>
      </dgm:prSet>
      <dgm:spPr/>
    </dgm:pt>
    <dgm:pt modelId="{8C7E7390-A84C-4B32-A890-2AACFD6C119F}" type="pres">
      <dgm:prSet presAssocID="{5B3FEA25-38C6-432F-B3AD-2D052288D8E6}" presName="sibTrans" presStyleCnt="0"/>
      <dgm:spPr/>
    </dgm:pt>
    <dgm:pt modelId="{29C97A34-D7F8-4920-967E-BF07996F5684}" type="pres">
      <dgm:prSet presAssocID="{2688BD22-BD9C-4CB8-A9CE-CFD27C7CF401}" presName="compNode" presStyleCnt="0"/>
      <dgm:spPr/>
    </dgm:pt>
    <dgm:pt modelId="{01BAF491-3461-4C4A-83CE-AA15E38A5EA6}" type="pres">
      <dgm:prSet presAssocID="{2688BD22-BD9C-4CB8-A9CE-CFD27C7CF4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6360E2C-897B-4BAC-97C2-B9F801CE3F27}" type="pres">
      <dgm:prSet presAssocID="{2688BD22-BD9C-4CB8-A9CE-CFD27C7CF401}" presName="spaceRect" presStyleCnt="0"/>
      <dgm:spPr/>
    </dgm:pt>
    <dgm:pt modelId="{C8FA0C90-103B-435A-A0F1-EC5CB9724BCE}" type="pres">
      <dgm:prSet presAssocID="{2688BD22-BD9C-4CB8-A9CE-CFD27C7CF401}" presName="textRect" presStyleLbl="revTx" presStyleIdx="2" presStyleCnt="4">
        <dgm:presLayoutVars>
          <dgm:chMax val="1"/>
          <dgm:chPref val="1"/>
        </dgm:presLayoutVars>
      </dgm:prSet>
      <dgm:spPr/>
    </dgm:pt>
    <dgm:pt modelId="{F18784F5-440B-4DF3-BE54-E07FECF1DF31}" type="pres">
      <dgm:prSet presAssocID="{9547FFB0-77FE-4F5B-A47C-FDFAC13EA337}" presName="sibTrans" presStyleCnt="0"/>
      <dgm:spPr/>
    </dgm:pt>
    <dgm:pt modelId="{DCA01E4D-D4EF-49F9-8D09-8C0CCA66C9CB}" type="pres">
      <dgm:prSet presAssocID="{2D0B7207-AE2B-4B65-885D-009598D4AB10}" presName="compNode" presStyleCnt="0"/>
      <dgm:spPr/>
    </dgm:pt>
    <dgm:pt modelId="{8A8591C3-5D0A-44C6-BB39-35B1BF942162}" type="pres">
      <dgm:prSet presAssocID="{2D0B7207-AE2B-4B65-885D-009598D4AB1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A2BFE2CD-9217-48ED-8293-8572514487E0}" type="pres">
      <dgm:prSet presAssocID="{2D0B7207-AE2B-4B65-885D-009598D4AB10}" presName="spaceRect" presStyleCnt="0"/>
      <dgm:spPr/>
    </dgm:pt>
    <dgm:pt modelId="{563F5C15-F897-4842-BFFE-5A32BB84EA80}" type="pres">
      <dgm:prSet presAssocID="{2D0B7207-AE2B-4B65-885D-009598D4AB10}" presName="textRect" presStyleLbl="revTx" presStyleIdx="3" presStyleCnt="4">
        <dgm:presLayoutVars>
          <dgm:chMax val="1"/>
          <dgm:chPref val="1"/>
        </dgm:presLayoutVars>
      </dgm:prSet>
      <dgm:spPr/>
    </dgm:pt>
  </dgm:ptLst>
  <dgm:cxnLst>
    <dgm:cxn modelId="{268FB814-85BF-409F-B106-5DDDA0DE454E}" type="presOf" srcId="{987FA7F3-CDC7-40F8-BC5B-BCE52D589959}" destId="{53ACB558-F261-4E70-B05F-5B51EDC74444}" srcOrd="0" destOrd="0" presId="urn:microsoft.com/office/officeart/2018/2/layout/IconLabelList"/>
    <dgm:cxn modelId="{9AF6183B-2E38-440C-86E0-17A7F189A09D}" type="presOf" srcId="{2319A367-885D-4935-9B8E-DBB0C1DA9FA6}" destId="{67A0CE55-2BBF-4F75-B223-6128B1486416}" srcOrd="0" destOrd="0" presId="urn:microsoft.com/office/officeart/2018/2/layout/IconLabelList"/>
    <dgm:cxn modelId="{FC50596B-0F1F-4955-892A-D30CDB0D6097}" srcId="{2319A367-885D-4935-9B8E-DBB0C1DA9FA6}" destId="{2D0B7207-AE2B-4B65-885D-009598D4AB10}" srcOrd="3" destOrd="0" parTransId="{522AEA4F-2DB2-40ED-A45B-09A2E63AD191}" sibTransId="{7BA26324-CAB9-4A59-9582-9A1F58FEF0EC}"/>
    <dgm:cxn modelId="{6733347E-2065-4F07-BDD2-B55D24A3F11E}" type="presOf" srcId="{2D0B7207-AE2B-4B65-885D-009598D4AB10}" destId="{563F5C15-F897-4842-BFFE-5A32BB84EA80}" srcOrd="0" destOrd="0" presId="urn:microsoft.com/office/officeart/2018/2/layout/IconLabelList"/>
    <dgm:cxn modelId="{24872AA1-4881-44A5-927F-24FA926D3C17}" srcId="{2319A367-885D-4935-9B8E-DBB0C1DA9FA6}" destId="{987FA7F3-CDC7-40F8-BC5B-BCE52D589959}" srcOrd="1" destOrd="0" parTransId="{B1B2A82A-FB7B-4C2A-B3DF-A6DDB37C2A1D}" sibTransId="{5B3FEA25-38C6-432F-B3AD-2D052288D8E6}"/>
    <dgm:cxn modelId="{C0616FA5-A355-4BF8-8ADB-7326DE4B4589}" srcId="{2319A367-885D-4935-9B8E-DBB0C1DA9FA6}" destId="{2688BD22-BD9C-4CB8-A9CE-CFD27C7CF401}" srcOrd="2" destOrd="0" parTransId="{B684CB3A-BB25-4329-BE76-96E16271036B}" sibTransId="{9547FFB0-77FE-4F5B-A47C-FDFAC13EA337}"/>
    <dgm:cxn modelId="{07DC1AAB-AFEC-4417-B2F7-92FA01DFB1E5}" srcId="{2319A367-885D-4935-9B8E-DBB0C1DA9FA6}" destId="{E9685461-5F66-4A07-85FB-3EF8DBA828FF}" srcOrd="0" destOrd="0" parTransId="{C7EF841D-7948-43A0-83BE-068C3C3F538F}" sibTransId="{AF704993-F703-4566-AE0A-51EA6A615048}"/>
    <dgm:cxn modelId="{4CF1A4D5-0648-41AB-8D0E-0CAF9F6F9014}" type="presOf" srcId="{2688BD22-BD9C-4CB8-A9CE-CFD27C7CF401}" destId="{C8FA0C90-103B-435A-A0F1-EC5CB9724BCE}" srcOrd="0" destOrd="0" presId="urn:microsoft.com/office/officeart/2018/2/layout/IconLabelList"/>
    <dgm:cxn modelId="{84D280F5-4E90-46FE-B246-60D4E1F02D18}" type="presOf" srcId="{E9685461-5F66-4A07-85FB-3EF8DBA828FF}" destId="{2F77CDC2-BD09-479B-99F9-F591C3C3472E}" srcOrd="0" destOrd="0" presId="urn:microsoft.com/office/officeart/2018/2/layout/IconLabelList"/>
    <dgm:cxn modelId="{57F8B2CE-AFB8-4788-938A-96BB48C69CDC}" type="presParOf" srcId="{67A0CE55-2BBF-4F75-B223-6128B1486416}" destId="{C1CFE87C-FF6E-4E09-AD28-3339E3D49837}" srcOrd="0" destOrd="0" presId="urn:microsoft.com/office/officeart/2018/2/layout/IconLabelList"/>
    <dgm:cxn modelId="{284DF32A-40FA-477C-AFED-E53B50965BCF}" type="presParOf" srcId="{C1CFE87C-FF6E-4E09-AD28-3339E3D49837}" destId="{83C438AA-FCB7-418A-A683-9BC958D22C4F}" srcOrd="0" destOrd="0" presId="urn:microsoft.com/office/officeart/2018/2/layout/IconLabelList"/>
    <dgm:cxn modelId="{A7FD6308-30CF-405A-B449-82BF24EFA5E8}" type="presParOf" srcId="{C1CFE87C-FF6E-4E09-AD28-3339E3D49837}" destId="{721D4C4C-AC91-406A-B499-628807A15FD6}" srcOrd="1" destOrd="0" presId="urn:microsoft.com/office/officeart/2018/2/layout/IconLabelList"/>
    <dgm:cxn modelId="{6737093F-7A0B-4A26-A5BF-C811B5746156}" type="presParOf" srcId="{C1CFE87C-FF6E-4E09-AD28-3339E3D49837}" destId="{2F77CDC2-BD09-479B-99F9-F591C3C3472E}" srcOrd="2" destOrd="0" presId="urn:microsoft.com/office/officeart/2018/2/layout/IconLabelList"/>
    <dgm:cxn modelId="{2129DEBD-7358-49DF-8DEF-8A86B29026A9}" type="presParOf" srcId="{67A0CE55-2BBF-4F75-B223-6128B1486416}" destId="{2FF61EBA-88FD-4FB5-BB82-6F28C0EE9312}" srcOrd="1" destOrd="0" presId="urn:microsoft.com/office/officeart/2018/2/layout/IconLabelList"/>
    <dgm:cxn modelId="{05F81701-281D-453C-85E6-8023EDB02DBB}" type="presParOf" srcId="{67A0CE55-2BBF-4F75-B223-6128B1486416}" destId="{5A11C25A-9272-4800-8CA6-87E234E7B82A}" srcOrd="2" destOrd="0" presId="urn:microsoft.com/office/officeart/2018/2/layout/IconLabelList"/>
    <dgm:cxn modelId="{EDA38DB0-60EA-4555-8434-1F5FB508D5E1}" type="presParOf" srcId="{5A11C25A-9272-4800-8CA6-87E234E7B82A}" destId="{E3469C15-6DDA-4B59-8E96-F2CBC1206C30}" srcOrd="0" destOrd="0" presId="urn:microsoft.com/office/officeart/2018/2/layout/IconLabelList"/>
    <dgm:cxn modelId="{FE5EAFC2-B07C-4205-A0C8-F3D7A08E1B72}" type="presParOf" srcId="{5A11C25A-9272-4800-8CA6-87E234E7B82A}" destId="{0394B802-1FC8-4509-828C-9EEEE8EE8B2C}" srcOrd="1" destOrd="0" presId="urn:microsoft.com/office/officeart/2018/2/layout/IconLabelList"/>
    <dgm:cxn modelId="{A4455636-6C7D-4160-8E6C-C9A60D8D2214}" type="presParOf" srcId="{5A11C25A-9272-4800-8CA6-87E234E7B82A}" destId="{53ACB558-F261-4E70-B05F-5B51EDC74444}" srcOrd="2" destOrd="0" presId="urn:microsoft.com/office/officeart/2018/2/layout/IconLabelList"/>
    <dgm:cxn modelId="{7EC06752-B372-46F2-AB51-D77AFDAAD9E2}" type="presParOf" srcId="{67A0CE55-2BBF-4F75-B223-6128B1486416}" destId="{8C7E7390-A84C-4B32-A890-2AACFD6C119F}" srcOrd="3" destOrd="0" presId="urn:microsoft.com/office/officeart/2018/2/layout/IconLabelList"/>
    <dgm:cxn modelId="{60AB93C1-E5BB-4218-899E-75C6CC274F04}" type="presParOf" srcId="{67A0CE55-2BBF-4F75-B223-6128B1486416}" destId="{29C97A34-D7F8-4920-967E-BF07996F5684}" srcOrd="4" destOrd="0" presId="urn:microsoft.com/office/officeart/2018/2/layout/IconLabelList"/>
    <dgm:cxn modelId="{9578155B-25A4-43BB-8294-36CCD9424B72}" type="presParOf" srcId="{29C97A34-D7F8-4920-967E-BF07996F5684}" destId="{01BAF491-3461-4C4A-83CE-AA15E38A5EA6}" srcOrd="0" destOrd="0" presId="urn:microsoft.com/office/officeart/2018/2/layout/IconLabelList"/>
    <dgm:cxn modelId="{06F434D3-A515-494B-BD4D-8F743B426C1A}" type="presParOf" srcId="{29C97A34-D7F8-4920-967E-BF07996F5684}" destId="{16360E2C-897B-4BAC-97C2-B9F801CE3F27}" srcOrd="1" destOrd="0" presId="urn:microsoft.com/office/officeart/2018/2/layout/IconLabelList"/>
    <dgm:cxn modelId="{EE066720-93D7-44A4-A5DC-69993DEC1730}" type="presParOf" srcId="{29C97A34-D7F8-4920-967E-BF07996F5684}" destId="{C8FA0C90-103B-435A-A0F1-EC5CB9724BCE}" srcOrd="2" destOrd="0" presId="urn:microsoft.com/office/officeart/2018/2/layout/IconLabelList"/>
    <dgm:cxn modelId="{E10D798A-A6A5-4510-ACD5-66D82DAF8D55}" type="presParOf" srcId="{67A0CE55-2BBF-4F75-B223-6128B1486416}" destId="{F18784F5-440B-4DF3-BE54-E07FECF1DF31}" srcOrd="5" destOrd="0" presId="urn:microsoft.com/office/officeart/2018/2/layout/IconLabelList"/>
    <dgm:cxn modelId="{74DE684F-721A-4443-8D2B-4745B044A20D}" type="presParOf" srcId="{67A0CE55-2BBF-4F75-B223-6128B1486416}" destId="{DCA01E4D-D4EF-49F9-8D09-8C0CCA66C9CB}" srcOrd="6" destOrd="0" presId="urn:microsoft.com/office/officeart/2018/2/layout/IconLabelList"/>
    <dgm:cxn modelId="{27E60C94-CF53-4FD8-B366-56D6DD1C4256}" type="presParOf" srcId="{DCA01E4D-D4EF-49F9-8D09-8C0CCA66C9CB}" destId="{8A8591C3-5D0A-44C6-BB39-35B1BF942162}" srcOrd="0" destOrd="0" presId="urn:microsoft.com/office/officeart/2018/2/layout/IconLabelList"/>
    <dgm:cxn modelId="{FE31EE30-C11C-4464-8DF6-9C50F09E4657}" type="presParOf" srcId="{DCA01E4D-D4EF-49F9-8D09-8C0CCA66C9CB}" destId="{A2BFE2CD-9217-48ED-8293-8572514487E0}" srcOrd="1" destOrd="0" presId="urn:microsoft.com/office/officeart/2018/2/layout/IconLabelList"/>
    <dgm:cxn modelId="{3578224D-4E59-4A13-81FA-D2448DCF4171}" type="presParOf" srcId="{DCA01E4D-D4EF-49F9-8D09-8C0CCA66C9CB}" destId="{563F5C15-F897-4842-BFFE-5A32BB84EA8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8FC65-F7AC-4CD4-B006-A75A69C180F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7306F90-D177-4EE1-8740-40689EBF5637}">
      <dgm:prSet/>
      <dgm:spPr/>
      <dgm:t>
        <a:bodyPr/>
        <a:lstStyle/>
        <a:p>
          <a:pPr algn="just">
            <a:lnSpc>
              <a:spcPct val="100000"/>
            </a:lnSpc>
            <a:defRPr cap="all"/>
          </a:pPr>
          <a:r>
            <a:rPr lang="en-US" dirty="0"/>
            <a:t>for a person with symptoms of schizophrenia, the world is no longer a shared space of meaning, but an individual hermetic world of specific meanings, which have meaning and symbolism only for that person, while the real (shared) world is meaningless to him. When this happens, there is a loss of contact with others, resulting in misunderstanding and further alienation that fixes him in his world.</a:t>
          </a:r>
        </a:p>
      </dgm:t>
    </dgm:pt>
    <dgm:pt modelId="{2BE964AF-7548-4125-B6CE-3BEB1B228CBB}" type="parTrans" cxnId="{FA38B875-EBB1-4FAA-A5E4-239A0618E813}">
      <dgm:prSet/>
      <dgm:spPr/>
      <dgm:t>
        <a:bodyPr/>
        <a:lstStyle/>
        <a:p>
          <a:endParaRPr lang="en-US"/>
        </a:p>
      </dgm:t>
    </dgm:pt>
    <dgm:pt modelId="{FB54C941-3103-4E4E-BA6A-475E84594DBA}" type="sibTrans" cxnId="{FA38B875-EBB1-4FAA-A5E4-239A0618E813}">
      <dgm:prSet/>
      <dgm:spPr/>
      <dgm:t>
        <a:bodyPr/>
        <a:lstStyle/>
        <a:p>
          <a:pPr>
            <a:lnSpc>
              <a:spcPct val="100000"/>
            </a:lnSpc>
          </a:pPr>
          <a:endParaRPr lang="en-US"/>
        </a:p>
      </dgm:t>
    </dgm:pt>
    <dgm:pt modelId="{77425F5A-86FF-435E-82EC-F690B36C0FE8}">
      <dgm:prSet/>
      <dgm:spPr/>
      <dgm:t>
        <a:bodyPr/>
        <a:lstStyle/>
        <a:p>
          <a:pPr>
            <a:lnSpc>
              <a:spcPct val="100000"/>
            </a:lnSpc>
            <a:defRPr cap="all"/>
          </a:pPr>
          <a:r>
            <a:rPr lang="en-US"/>
            <a:t>Unbearable ideas can cause hallucinations </a:t>
          </a:r>
          <a:br>
            <a:rPr lang="en-US"/>
          </a:br>
          <a:endParaRPr lang="en-US"/>
        </a:p>
      </dgm:t>
    </dgm:pt>
    <dgm:pt modelId="{93A8837E-0539-4FF5-B7D3-2BC819633400}" type="parTrans" cxnId="{C5B2F779-DF43-44B1-A197-5A28D1C8C92C}">
      <dgm:prSet/>
      <dgm:spPr/>
      <dgm:t>
        <a:bodyPr/>
        <a:lstStyle/>
        <a:p>
          <a:endParaRPr lang="en-US"/>
        </a:p>
      </dgm:t>
    </dgm:pt>
    <dgm:pt modelId="{77CAD6D0-78AF-4ED3-8341-F5C381DA6F7E}" type="sibTrans" cxnId="{C5B2F779-DF43-44B1-A197-5A28D1C8C92C}">
      <dgm:prSet/>
      <dgm:spPr/>
      <dgm:t>
        <a:bodyPr/>
        <a:lstStyle/>
        <a:p>
          <a:endParaRPr lang="en-US"/>
        </a:p>
      </dgm:t>
    </dgm:pt>
    <dgm:pt modelId="{63353FCA-5DE1-4783-A8FA-29C62E418895}" type="pres">
      <dgm:prSet presAssocID="{A5A8FC65-F7AC-4CD4-B006-A75A69C180F3}" presName="root" presStyleCnt="0">
        <dgm:presLayoutVars>
          <dgm:dir/>
          <dgm:resizeHandles val="exact"/>
        </dgm:presLayoutVars>
      </dgm:prSet>
      <dgm:spPr/>
    </dgm:pt>
    <dgm:pt modelId="{86B206AE-61CA-41E9-AFCE-BF1CE8176C9B}" type="pres">
      <dgm:prSet presAssocID="{C7306F90-D177-4EE1-8740-40689EBF5637}" presName="compNode" presStyleCnt="0"/>
      <dgm:spPr/>
    </dgm:pt>
    <dgm:pt modelId="{F028D003-BD60-4B0E-949E-2AB131BD49AF}" type="pres">
      <dgm:prSet presAssocID="{C7306F90-D177-4EE1-8740-40689EBF5637}" presName="iconBgRect" presStyleLbl="bgShp" presStyleIdx="0" presStyleCnt="2"/>
      <dgm:spPr/>
    </dgm:pt>
    <dgm:pt modelId="{2BF41FB2-22B4-4736-8D8C-1E0CEFB5F2FE}" type="pres">
      <dgm:prSet presAssocID="{C7306F90-D177-4EE1-8740-40689EBF56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AAAE6420-0AC8-4E62-B97D-198265277FB7}" type="pres">
      <dgm:prSet presAssocID="{C7306F90-D177-4EE1-8740-40689EBF5637}" presName="spaceRect" presStyleCnt="0"/>
      <dgm:spPr/>
    </dgm:pt>
    <dgm:pt modelId="{622C87CB-9DAF-4D21-ABFD-01241B259159}" type="pres">
      <dgm:prSet presAssocID="{C7306F90-D177-4EE1-8740-40689EBF5637}" presName="textRect" presStyleLbl="revTx" presStyleIdx="0" presStyleCnt="2" custScaleX="142602" custScaleY="140210">
        <dgm:presLayoutVars>
          <dgm:chMax val="1"/>
          <dgm:chPref val="1"/>
        </dgm:presLayoutVars>
      </dgm:prSet>
      <dgm:spPr/>
    </dgm:pt>
    <dgm:pt modelId="{554C07C6-2DFA-4F07-8911-0BB50A0473CE}" type="pres">
      <dgm:prSet presAssocID="{FB54C941-3103-4E4E-BA6A-475E84594DBA}" presName="sibTrans" presStyleCnt="0"/>
      <dgm:spPr/>
    </dgm:pt>
    <dgm:pt modelId="{698A82C7-101A-4D5D-90D6-DE760B38B92B}" type="pres">
      <dgm:prSet presAssocID="{77425F5A-86FF-435E-82EC-F690B36C0FE8}" presName="compNode" presStyleCnt="0"/>
      <dgm:spPr/>
    </dgm:pt>
    <dgm:pt modelId="{59E48919-780A-493A-A4DC-6602B8439A31}" type="pres">
      <dgm:prSet presAssocID="{77425F5A-86FF-435E-82EC-F690B36C0FE8}" presName="iconBgRect" presStyleLbl="bgShp" presStyleIdx="1" presStyleCnt="2"/>
      <dgm:spPr/>
    </dgm:pt>
    <dgm:pt modelId="{5E325131-FB2F-4372-B3A1-1DEDCE0721C6}" type="pres">
      <dgm:prSet presAssocID="{77425F5A-86FF-435E-82EC-F690B36C0F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9EB0288-B281-4E0B-829A-6D0239421F69}" type="pres">
      <dgm:prSet presAssocID="{77425F5A-86FF-435E-82EC-F690B36C0FE8}" presName="spaceRect" presStyleCnt="0"/>
      <dgm:spPr/>
    </dgm:pt>
    <dgm:pt modelId="{7CC44D80-6401-437C-BA1B-7E5D70C5B0BB}" type="pres">
      <dgm:prSet presAssocID="{77425F5A-86FF-435E-82EC-F690B36C0FE8}" presName="textRect" presStyleLbl="revTx" presStyleIdx="1" presStyleCnt="2">
        <dgm:presLayoutVars>
          <dgm:chMax val="1"/>
          <dgm:chPref val="1"/>
        </dgm:presLayoutVars>
      </dgm:prSet>
      <dgm:spPr/>
    </dgm:pt>
  </dgm:ptLst>
  <dgm:cxnLst>
    <dgm:cxn modelId="{FA38B875-EBB1-4FAA-A5E4-239A0618E813}" srcId="{A5A8FC65-F7AC-4CD4-B006-A75A69C180F3}" destId="{C7306F90-D177-4EE1-8740-40689EBF5637}" srcOrd="0" destOrd="0" parTransId="{2BE964AF-7548-4125-B6CE-3BEB1B228CBB}" sibTransId="{FB54C941-3103-4E4E-BA6A-475E84594DBA}"/>
    <dgm:cxn modelId="{C5B2F779-DF43-44B1-A197-5A28D1C8C92C}" srcId="{A5A8FC65-F7AC-4CD4-B006-A75A69C180F3}" destId="{77425F5A-86FF-435E-82EC-F690B36C0FE8}" srcOrd="1" destOrd="0" parTransId="{93A8837E-0539-4FF5-B7D3-2BC819633400}" sibTransId="{77CAD6D0-78AF-4ED3-8341-F5C381DA6F7E}"/>
    <dgm:cxn modelId="{EB93DD8F-90FA-43B1-9874-EC55C2C6265C}" type="presOf" srcId="{A5A8FC65-F7AC-4CD4-B006-A75A69C180F3}" destId="{63353FCA-5DE1-4783-A8FA-29C62E418895}" srcOrd="0" destOrd="0" presId="urn:microsoft.com/office/officeart/2018/5/layout/IconCircleLabelList"/>
    <dgm:cxn modelId="{C6E999EB-DD5C-46ED-8FCF-8152C72324E2}" type="presOf" srcId="{77425F5A-86FF-435E-82EC-F690B36C0FE8}" destId="{7CC44D80-6401-437C-BA1B-7E5D70C5B0BB}" srcOrd="0" destOrd="0" presId="urn:microsoft.com/office/officeart/2018/5/layout/IconCircleLabelList"/>
    <dgm:cxn modelId="{45D6E0F3-E636-42A4-8CA6-10393B086EF7}" type="presOf" srcId="{C7306F90-D177-4EE1-8740-40689EBF5637}" destId="{622C87CB-9DAF-4D21-ABFD-01241B259159}" srcOrd="0" destOrd="0" presId="urn:microsoft.com/office/officeart/2018/5/layout/IconCircleLabelList"/>
    <dgm:cxn modelId="{D2A9334F-877C-4CF4-B1EC-21BC6877200F}" type="presParOf" srcId="{63353FCA-5DE1-4783-A8FA-29C62E418895}" destId="{86B206AE-61CA-41E9-AFCE-BF1CE8176C9B}" srcOrd="0" destOrd="0" presId="urn:microsoft.com/office/officeart/2018/5/layout/IconCircleLabelList"/>
    <dgm:cxn modelId="{CE6F0BFA-45FC-42A7-B0CA-15BB625DCF00}" type="presParOf" srcId="{86B206AE-61CA-41E9-AFCE-BF1CE8176C9B}" destId="{F028D003-BD60-4B0E-949E-2AB131BD49AF}" srcOrd="0" destOrd="0" presId="urn:microsoft.com/office/officeart/2018/5/layout/IconCircleLabelList"/>
    <dgm:cxn modelId="{5C1B01EF-6F4F-4173-AE6E-48A9F164AC00}" type="presParOf" srcId="{86B206AE-61CA-41E9-AFCE-BF1CE8176C9B}" destId="{2BF41FB2-22B4-4736-8D8C-1E0CEFB5F2FE}" srcOrd="1" destOrd="0" presId="urn:microsoft.com/office/officeart/2018/5/layout/IconCircleLabelList"/>
    <dgm:cxn modelId="{3A0B8368-1643-41DC-B459-125C65397F8E}" type="presParOf" srcId="{86B206AE-61CA-41E9-AFCE-BF1CE8176C9B}" destId="{AAAE6420-0AC8-4E62-B97D-198265277FB7}" srcOrd="2" destOrd="0" presId="urn:microsoft.com/office/officeart/2018/5/layout/IconCircleLabelList"/>
    <dgm:cxn modelId="{6C9CD419-6EBF-43BB-B035-ACC37CD7D8AF}" type="presParOf" srcId="{86B206AE-61CA-41E9-AFCE-BF1CE8176C9B}" destId="{622C87CB-9DAF-4D21-ABFD-01241B259159}" srcOrd="3" destOrd="0" presId="urn:microsoft.com/office/officeart/2018/5/layout/IconCircleLabelList"/>
    <dgm:cxn modelId="{E5FE54FF-826E-4F6E-BD0A-C0919C1F8954}" type="presParOf" srcId="{63353FCA-5DE1-4783-A8FA-29C62E418895}" destId="{554C07C6-2DFA-4F07-8911-0BB50A0473CE}" srcOrd="1" destOrd="0" presId="urn:microsoft.com/office/officeart/2018/5/layout/IconCircleLabelList"/>
    <dgm:cxn modelId="{69A317F5-4491-46DD-A2D5-22C700FEC092}" type="presParOf" srcId="{63353FCA-5DE1-4783-A8FA-29C62E418895}" destId="{698A82C7-101A-4D5D-90D6-DE760B38B92B}" srcOrd="2" destOrd="0" presId="urn:microsoft.com/office/officeart/2018/5/layout/IconCircleLabelList"/>
    <dgm:cxn modelId="{2E4086B2-B9F1-4517-BDD1-19AC0F077B21}" type="presParOf" srcId="{698A82C7-101A-4D5D-90D6-DE760B38B92B}" destId="{59E48919-780A-493A-A4DC-6602B8439A31}" srcOrd="0" destOrd="0" presId="urn:microsoft.com/office/officeart/2018/5/layout/IconCircleLabelList"/>
    <dgm:cxn modelId="{C49D20DC-2D40-43FD-AFF3-CF85FEBEE70A}" type="presParOf" srcId="{698A82C7-101A-4D5D-90D6-DE760B38B92B}" destId="{5E325131-FB2F-4372-B3A1-1DEDCE0721C6}" srcOrd="1" destOrd="0" presId="urn:microsoft.com/office/officeart/2018/5/layout/IconCircleLabelList"/>
    <dgm:cxn modelId="{9EB9AB29-150D-492F-9AAA-E1D6EDA1AC5F}" type="presParOf" srcId="{698A82C7-101A-4D5D-90D6-DE760B38B92B}" destId="{89EB0288-B281-4E0B-829A-6D0239421F69}" srcOrd="2" destOrd="0" presId="urn:microsoft.com/office/officeart/2018/5/layout/IconCircleLabelList"/>
    <dgm:cxn modelId="{340191E4-4313-47B5-AEF6-6151EB33B957}" type="presParOf" srcId="{698A82C7-101A-4D5D-90D6-DE760B38B92B}" destId="{7CC44D80-6401-437C-BA1B-7E5D70C5B0B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346A4-8CD8-4B98-B493-6CD101428C9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C13831-D5D0-4EB1-B5E3-ACDFB6DD21D4}">
      <dgm:prSet/>
      <dgm:spPr/>
      <dgm:t>
        <a:bodyPr/>
        <a:lstStyle/>
        <a:p>
          <a:r>
            <a:rPr lang="sr-Latn-RS" dirty="0"/>
            <a:t>T</a:t>
          </a:r>
          <a:r>
            <a:rPr lang="en-US" dirty="0"/>
            <a:t>o achieve identity in difference, and this is possible by the process of differentiation taking place </a:t>
          </a:r>
          <a:r>
            <a:rPr lang="sr-Latn-RS" dirty="0"/>
            <a:t>when </a:t>
          </a:r>
          <a:r>
            <a:rPr lang="en-US" dirty="0"/>
            <a:t>the mother says and shows the child a "toy". </a:t>
          </a:r>
        </a:p>
      </dgm:t>
    </dgm:pt>
    <dgm:pt modelId="{1A0AD735-14BF-495D-8898-05055FF99788}" type="parTrans" cxnId="{B170803C-04FA-4920-894D-CD33F2EBA8F3}">
      <dgm:prSet/>
      <dgm:spPr/>
      <dgm:t>
        <a:bodyPr/>
        <a:lstStyle/>
        <a:p>
          <a:endParaRPr lang="en-US"/>
        </a:p>
      </dgm:t>
    </dgm:pt>
    <dgm:pt modelId="{67B9553D-89B4-4AC8-A058-1FBFD814C87F}" type="sibTrans" cxnId="{B170803C-04FA-4920-894D-CD33F2EBA8F3}">
      <dgm:prSet/>
      <dgm:spPr/>
      <dgm:t>
        <a:bodyPr/>
        <a:lstStyle/>
        <a:p>
          <a:endParaRPr lang="en-US"/>
        </a:p>
      </dgm:t>
    </dgm:pt>
    <dgm:pt modelId="{9EAF1683-3E4E-43EF-BB35-F31930AA9542}">
      <dgm:prSet/>
      <dgm:spPr/>
      <dgm:t>
        <a:bodyPr/>
        <a:lstStyle/>
        <a:p>
          <a:r>
            <a:rPr lang="en-US" dirty="0"/>
            <a:t>So, the mother puts a toy in the child's hands, the child instinctively grasps the toy, the mother pronounces the word "toy". </a:t>
          </a:r>
        </a:p>
      </dgm:t>
    </dgm:pt>
    <dgm:pt modelId="{3E1582BA-F58F-46FA-8982-A5D17D18C7FA}" type="parTrans" cxnId="{6528761A-C5DC-499D-A3E9-6223C77B60C8}">
      <dgm:prSet/>
      <dgm:spPr/>
      <dgm:t>
        <a:bodyPr/>
        <a:lstStyle/>
        <a:p>
          <a:endParaRPr lang="en-US"/>
        </a:p>
      </dgm:t>
    </dgm:pt>
    <dgm:pt modelId="{C2F7161C-0E24-4358-9897-F27F4AA7CFB0}" type="sibTrans" cxnId="{6528761A-C5DC-499D-A3E9-6223C77B60C8}">
      <dgm:prSet/>
      <dgm:spPr/>
      <dgm:t>
        <a:bodyPr/>
        <a:lstStyle/>
        <a:p>
          <a:endParaRPr lang="en-US"/>
        </a:p>
      </dgm:t>
    </dgm:pt>
    <dgm:pt modelId="{3468AE4D-C976-4ED0-81D1-B5B7301E678D}">
      <dgm:prSet/>
      <dgm:spPr/>
      <dgm:t>
        <a:bodyPr/>
        <a:lstStyle/>
        <a:p>
          <a:r>
            <a:rPr lang="en-US" dirty="0"/>
            <a:t>In play, the senses of sight, touch, and hearing are used; the child usually tries to eat the toy, and the senses of taste and smell are also at work, but the child also reproduces the mother's words. </a:t>
          </a:r>
        </a:p>
      </dgm:t>
    </dgm:pt>
    <dgm:pt modelId="{F1211B3F-4666-4694-90E3-95A67E669AE5}" type="parTrans" cxnId="{8A9DBDEC-195C-4EEC-855F-C956827B628D}">
      <dgm:prSet/>
      <dgm:spPr/>
      <dgm:t>
        <a:bodyPr/>
        <a:lstStyle/>
        <a:p>
          <a:endParaRPr lang="en-US"/>
        </a:p>
      </dgm:t>
    </dgm:pt>
    <dgm:pt modelId="{7E616384-5099-465F-BA47-E8E08B16D5E5}" type="sibTrans" cxnId="{8A9DBDEC-195C-4EEC-855F-C956827B628D}">
      <dgm:prSet/>
      <dgm:spPr/>
      <dgm:t>
        <a:bodyPr/>
        <a:lstStyle/>
        <a:p>
          <a:endParaRPr lang="en-US"/>
        </a:p>
      </dgm:t>
    </dgm:pt>
    <dgm:pt modelId="{2DB0C5D4-E46D-4334-8569-8BEC2DD8EAFA}">
      <dgm:prSet/>
      <dgm:spPr/>
      <dgm:t>
        <a:bodyPr/>
        <a:lstStyle/>
        <a:p>
          <a:r>
            <a:rPr lang="en-US" dirty="0"/>
            <a:t>What is important to understand is that the child does not draw a conclusion, nor is it aware that he has repeated the mother's word "toy" or that the toy in his hand is in connection with the spoken word. However, at some point, the mother says the word "toy" and the child begins to look for the toy in his environment. This is identity in difference, although "toy" is not a concept, but only a word, it is still something that refers to several objects in the environment that can be subsumed under the term "toy". </a:t>
          </a:r>
        </a:p>
      </dgm:t>
    </dgm:pt>
    <dgm:pt modelId="{682ECFDD-8C43-4D0F-8B8C-E13FB02F8E44}" type="parTrans" cxnId="{7C47B11A-FFA7-43D7-978A-D8F57871C251}">
      <dgm:prSet/>
      <dgm:spPr/>
      <dgm:t>
        <a:bodyPr/>
        <a:lstStyle/>
        <a:p>
          <a:endParaRPr lang="en-US"/>
        </a:p>
      </dgm:t>
    </dgm:pt>
    <dgm:pt modelId="{C49F6D7F-92A9-481E-B7DD-682CBD6973A9}" type="sibTrans" cxnId="{7C47B11A-FFA7-43D7-978A-D8F57871C251}">
      <dgm:prSet/>
      <dgm:spPr/>
      <dgm:t>
        <a:bodyPr/>
        <a:lstStyle/>
        <a:p>
          <a:endParaRPr lang="en-US"/>
        </a:p>
      </dgm:t>
    </dgm:pt>
    <dgm:pt modelId="{94ABEAB7-EF7B-45A8-A0AD-57135CE3D259}">
      <dgm:prSet/>
      <dgm:spPr/>
      <dgm:t>
        <a:bodyPr/>
        <a:lstStyle/>
        <a:p>
          <a:r>
            <a:rPr lang="en-US" dirty="0"/>
            <a:t>Sensuality is differentiated and the child distinguishes the toy from the floor on which it is, from himself and from his mother. The toy as a separate part of sensuality is clearly separated, has its own limits and shape. </a:t>
          </a:r>
        </a:p>
      </dgm:t>
    </dgm:pt>
    <dgm:pt modelId="{D763EA06-D1EB-4DDC-89DF-DCA85BBD2AE3}" type="parTrans" cxnId="{51703082-259E-4A14-B192-E32CEB416CED}">
      <dgm:prSet/>
      <dgm:spPr/>
      <dgm:t>
        <a:bodyPr/>
        <a:lstStyle/>
        <a:p>
          <a:endParaRPr lang="en-US"/>
        </a:p>
      </dgm:t>
    </dgm:pt>
    <dgm:pt modelId="{D7FF4858-532B-4D87-B3D0-4335DE46DCDD}" type="sibTrans" cxnId="{51703082-259E-4A14-B192-E32CEB416CED}">
      <dgm:prSet/>
      <dgm:spPr/>
      <dgm:t>
        <a:bodyPr/>
        <a:lstStyle/>
        <a:p>
          <a:endParaRPr lang="en-US"/>
        </a:p>
      </dgm:t>
    </dgm:pt>
    <dgm:pt modelId="{A1092001-8E19-4C47-AA19-44757E7D5EDC}">
      <dgm:prSet/>
      <dgm:spPr/>
      <dgm:t>
        <a:bodyPr/>
        <a:lstStyle/>
        <a:p>
          <a:r>
            <a:rPr lang="en-US"/>
            <a:t>The question arises whether a child makes a distinction between the word "toy" and a toy? The word "toy" is only a sensory component of what a toy represents. Ontogenetic development is still far from developed abstract thinking, it is necessary for the spoken word to become a concept</a:t>
          </a:r>
          <a:r>
            <a:rPr lang="sr-Latn-RS"/>
            <a:t>.</a:t>
          </a:r>
          <a:br>
            <a:rPr lang="en-US"/>
          </a:br>
          <a:endParaRPr lang="en-US"/>
        </a:p>
      </dgm:t>
    </dgm:pt>
    <dgm:pt modelId="{F62D8F21-E640-46D8-A76B-FDFC56C2FB84}" type="parTrans" cxnId="{A258E179-5B1C-4C09-8DF8-39C98492DA67}">
      <dgm:prSet/>
      <dgm:spPr/>
      <dgm:t>
        <a:bodyPr/>
        <a:lstStyle/>
        <a:p>
          <a:endParaRPr lang="en-US"/>
        </a:p>
      </dgm:t>
    </dgm:pt>
    <dgm:pt modelId="{7C64040F-EB43-4278-80DF-1E0D55C9D56B}" type="sibTrans" cxnId="{A258E179-5B1C-4C09-8DF8-39C98492DA67}">
      <dgm:prSet/>
      <dgm:spPr/>
      <dgm:t>
        <a:bodyPr/>
        <a:lstStyle/>
        <a:p>
          <a:endParaRPr lang="en-US"/>
        </a:p>
      </dgm:t>
    </dgm:pt>
    <dgm:pt modelId="{274E116B-24C3-448A-8699-9D17174E02B4}" type="pres">
      <dgm:prSet presAssocID="{4FF346A4-8CD8-4B98-B493-6CD101428C9B}" presName="root" presStyleCnt="0">
        <dgm:presLayoutVars>
          <dgm:dir/>
          <dgm:resizeHandles val="exact"/>
        </dgm:presLayoutVars>
      </dgm:prSet>
      <dgm:spPr/>
    </dgm:pt>
    <dgm:pt modelId="{5C30F4B8-E444-46B8-A53D-06DC828FC66F}" type="pres">
      <dgm:prSet presAssocID="{4FF346A4-8CD8-4B98-B493-6CD101428C9B}" presName="container" presStyleCnt="0">
        <dgm:presLayoutVars>
          <dgm:dir/>
          <dgm:resizeHandles val="exact"/>
        </dgm:presLayoutVars>
      </dgm:prSet>
      <dgm:spPr/>
    </dgm:pt>
    <dgm:pt modelId="{B93B5CFF-1F01-4C2C-8364-4A3521838FFA}" type="pres">
      <dgm:prSet presAssocID="{B0C13831-D5D0-4EB1-B5E3-ACDFB6DD21D4}" presName="compNode" presStyleCnt="0"/>
      <dgm:spPr/>
    </dgm:pt>
    <dgm:pt modelId="{F76A9B4C-DF1E-4A31-9D5C-7A0C640B4982}" type="pres">
      <dgm:prSet presAssocID="{B0C13831-D5D0-4EB1-B5E3-ACDFB6DD21D4}" presName="iconBgRect" presStyleLbl="bgShp" presStyleIdx="0" presStyleCnt="6"/>
      <dgm:spPr/>
    </dgm:pt>
    <dgm:pt modelId="{91C18C51-1F2B-4873-8AB3-970346D0C8E6}" type="pres">
      <dgm:prSet presAssocID="{B0C13831-D5D0-4EB1-B5E3-ACDFB6DD21D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23019C71-613F-4273-ACA2-A05360B3D232}" type="pres">
      <dgm:prSet presAssocID="{B0C13831-D5D0-4EB1-B5E3-ACDFB6DD21D4}" presName="spaceRect" presStyleCnt="0"/>
      <dgm:spPr/>
    </dgm:pt>
    <dgm:pt modelId="{D551090F-5E0B-43AA-9268-BE59BD890A8B}" type="pres">
      <dgm:prSet presAssocID="{B0C13831-D5D0-4EB1-B5E3-ACDFB6DD21D4}" presName="textRect" presStyleLbl="revTx" presStyleIdx="0" presStyleCnt="6">
        <dgm:presLayoutVars>
          <dgm:chMax val="1"/>
          <dgm:chPref val="1"/>
        </dgm:presLayoutVars>
      </dgm:prSet>
      <dgm:spPr/>
    </dgm:pt>
    <dgm:pt modelId="{E5105EF4-CDDD-4C3B-8013-E3E4D75D79E1}" type="pres">
      <dgm:prSet presAssocID="{67B9553D-89B4-4AC8-A058-1FBFD814C87F}" presName="sibTrans" presStyleLbl="sibTrans2D1" presStyleIdx="0" presStyleCnt="0"/>
      <dgm:spPr/>
    </dgm:pt>
    <dgm:pt modelId="{EBCFD038-BB57-4DF5-B44F-D95AD6C8F765}" type="pres">
      <dgm:prSet presAssocID="{9EAF1683-3E4E-43EF-BB35-F31930AA9542}" presName="compNode" presStyleCnt="0"/>
      <dgm:spPr/>
    </dgm:pt>
    <dgm:pt modelId="{38920FC1-05FC-4B36-A491-FAC08637EAF4}" type="pres">
      <dgm:prSet presAssocID="{9EAF1683-3E4E-43EF-BB35-F31930AA9542}" presName="iconBgRect" presStyleLbl="bgShp" presStyleIdx="1" presStyleCnt="6"/>
      <dgm:spPr/>
    </dgm:pt>
    <dgm:pt modelId="{6BF57E73-F785-49F1-B4E8-601D5A68DCEA}" type="pres">
      <dgm:prSet presAssocID="{9EAF1683-3E4E-43EF-BB35-F31930AA95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8C9910A0-7E7B-44FB-BABB-B92506DEA5CD}" type="pres">
      <dgm:prSet presAssocID="{9EAF1683-3E4E-43EF-BB35-F31930AA9542}" presName="spaceRect" presStyleCnt="0"/>
      <dgm:spPr/>
    </dgm:pt>
    <dgm:pt modelId="{297E1356-944D-48AE-BA8C-C761DE86FFA7}" type="pres">
      <dgm:prSet presAssocID="{9EAF1683-3E4E-43EF-BB35-F31930AA9542}" presName="textRect" presStyleLbl="revTx" presStyleIdx="1" presStyleCnt="6">
        <dgm:presLayoutVars>
          <dgm:chMax val="1"/>
          <dgm:chPref val="1"/>
        </dgm:presLayoutVars>
      </dgm:prSet>
      <dgm:spPr/>
    </dgm:pt>
    <dgm:pt modelId="{827639AD-3174-411F-9A65-1CD35AF6D93A}" type="pres">
      <dgm:prSet presAssocID="{C2F7161C-0E24-4358-9897-F27F4AA7CFB0}" presName="sibTrans" presStyleLbl="sibTrans2D1" presStyleIdx="0" presStyleCnt="0"/>
      <dgm:spPr/>
    </dgm:pt>
    <dgm:pt modelId="{444FAAD6-874A-46D8-96E2-B282811F2D4D}" type="pres">
      <dgm:prSet presAssocID="{3468AE4D-C976-4ED0-81D1-B5B7301E678D}" presName="compNode" presStyleCnt="0"/>
      <dgm:spPr/>
    </dgm:pt>
    <dgm:pt modelId="{A3D46A6D-DFB9-46C5-8ED0-48080669ACAA}" type="pres">
      <dgm:prSet presAssocID="{3468AE4D-C976-4ED0-81D1-B5B7301E678D}" presName="iconBgRect" presStyleLbl="bgShp" presStyleIdx="2" presStyleCnt="6"/>
      <dgm:spPr/>
    </dgm:pt>
    <dgm:pt modelId="{C9B4B14E-DA1F-4CF7-808E-203FCDDDE329}" type="pres">
      <dgm:prSet presAssocID="{3468AE4D-C976-4ED0-81D1-B5B7301E678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 with Balloon"/>
        </a:ext>
      </dgm:extLst>
    </dgm:pt>
    <dgm:pt modelId="{2CF8BCF6-E181-48D6-92FF-97A46B1F83B0}" type="pres">
      <dgm:prSet presAssocID="{3468AE4D-C976-4ED0-81D1-B5B7301E678D}" presName="spaceRect" presStyleCnt="0"/>
      <dgm:spPr/>
    </dgm:pt>
    <dgm:pt modelId="{865D7692-0DBA-496B-B9D0-0AF326BB039A}" type="pres">
      <dgm:prSet presAssocID="{3468AE4D-C976-4ED0-81D1-B5B7301E678D}" presName="textRect" presStyleLbl="revTx" presStyleIdx="2" presStyleCnt="6">
        <dgm:presLayoutVars>
          <dgm:chMax val="1"/>
          <dgm:chPref val="1"/>
        </dgm:presLayoutVars>
      </dgm:prSet>
      <dgm:spPr/>
    </dgm:pt>
    <dgm:pt modelId="{FF5C8EC4-8E12-4C19-8DA4-DFA97FA991DD}" type="pres">
      <dgm:prSet presAssocID="{7E616384-5099-465F-BA47-E8E08B16D5E5}" presName="sibTrans" presStyleLbl="sibTrans2D1" presStyleIdx="0" presStyleCnt="0"/>
      <dgm:spPr/>
    </dgm:pt>
    <dgm:pt modelId="{A31C1C73-31B6-4BF8-98C1-F8B3EC0ACE31}" type="pres">
      <dgm:prSet presAssocID="{2DB0C5D4-E46D-4334-8569-8BEC2DD8EAFA}" presName="compNode" presStyleCnt="0"/>
      <dgm:spPr/>
    </dgm:pt>
    <dgm:pt modelId="{86D10775-A167-480C-A141-1A832FFEE052}" type="pres">
      <dgm:prSet presAssocID="{2DB0C5D4-E46D-4334-8569-8BEC2DD8EAFA}" presName="iconBgRect" presStyleLbl="bgShp" presStyleIdx="3" presStyleCnt="6"/>
      <dgm:spPr/>
    </dgm:pt>
    <dgm:pt modelId="{1F620215-442E-4BBE-B801-0BA2DF130797}" type="pres">
      <dgm:prSet presAssocID="{2DB0C5D4-E46D-4334-8569-8BEC2DD8EAF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CA81CA71-2FF5-407F-9CEE-60F230AD922D}" type="pres">
      <dgm:prSet presAssocID="{2DB0C5D4-E46D-4334-8569-8BEC2DD8EAFA}" presName="spaceRect" presStyleCnt="0"/>
      <dgm:spPr/>
    </dgm:pt>
    <dgm:pt modelId="{4F0FB800-EBEE-4C04-BD7F-32C9646B1F3E}" type="pres">
      <dgm:prSet presAssocID="{2DB0C5D4-E46D-4334-8569-8BEC2DD8EAFA}" presName="textRect" presStyleLbl="revTx" presStyleIdx="3" presStyleCnt="6">
        <dgm:presLayoutVars>
          <dgm:chMax val="1"/>
          <dgm:chPref val="1"/>
        </dgm:presLayoutVars>
      </dgm:prSet>
      <dgm:spPr/>
    </dgm:pt>
    <dgm:pt modelId="{2455E419-4E68-420A-80F7-0E0679CCB23A}" type="pres">
      <dgm:prSet presAssocID="{C49F6D7F-92A9-481E-B7DD-682CBD6973A9}" presName="sibTrans" presStyleLbl="sibTrans2D1" presStyleIdx="0" presStyleCnt="0"/>
      <dgm:spPr/>
    </dgm:pt>
    <dgm:pt modelId="{005A2DB4-EAB9-49D7-8FCF-0D18FC692517}" type="pres">
      <dgm:prSet presAssocID="{94ABEAB7-EF7B-45A8-A0AD-57135CE3D259}" presName="compNode" presStyleCnt="0"/>
      <dgm:spPr/>
    </dgm:pt>
    <dgm:pt modelId="{1942C981-83E3-4BD1-B1F3-AD1F3CA4CB1C}" type="pres">
      <dgm:prSet presAssocID="{94ABEAB7-EF7B-45A8-A0AD-57135CE3D259}" presName="iconBgRect" presStyleLbl="bgShp" presStyleIdx="4" presStyleCnt="6"/>
      <dgm:spPr/>
    </dgm:pt>
    <dgm:pt modelId="{FF6409A8-804C-43CB-AAC3-E587FF04857A}" type="pres">
      <dgm:prSet presAssocID="{94ABEAB7-EF7B-45A8-A0AD-57135CE3D25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roller"/>
        </a:ext>
      </dgm:extLst>
    </dgm:pt>
    <dgm:pt modelId="{76A99354-0CFD-4B6A-ABC1-735613E3D842}" type="pres">
      <dgm:prSet presAssocID="{94ABEAB7-EF7B-45A8-A0AD-57135CE3D259}" presName="spaceRect" presStyleCnt="0"/>
      <dgm:spPr/>
    </dgm:pt>
    <dgm:pt modelId="{4CAC0340-9EC7-4562-92EA-EAC6B9796A41}" type="pres">
      <dgm:prSet presAssocID="{94ABEAB7-EF7B-45A8-A0AD-57135CE3D259}" presName="textRect" presStyleLbl="revTx" presStyleIdx="4" presStyleCnt="6">
        <dgm:presLayoutVars>
          <dgm:chMax val="1"/>
          <dgm:chPref val="1"/>
        </dgm:presLayoutVars>
      </dgm:prSet>
      <dgm:spPr/>
    </dgm:pt>
    <dgm:pt modelId="{D509AF2D-0813-429A-B9C4-8860C976CB92}" type="pres">
      <dgm:prSet presAssocID="{D7FF4858-532B-4D87-B3D0-4335DE46DCDD}" presName="sibTrans" presStyleLbl="sibTrans2D1" presStyleIdx="0" presStyleCnt="0"/>
      <dgm:spPr/>
    </dgm:pt>
    <dgm:pt modelId="{2ABBBA5A-93BE-459F-9FA0-2BC865FFDB19}" type="pres">
      <dgm:prSet presAssocID="{A1092001-8E19-4C47-AA19-44757E7D5EDC}" presName="compNode" presStyleCnt="0"/>
      <dgm:spPr/>
    </dgm:pt>
    <dgm:pt modelId="{B61DEFB5-4C89-4D0A-961D-F43B7E3CE2D0}" type="pres">
      <dgm:prSet presAssocID="{A1092001-8E19-4C47-AA19-44757E7D5EDC}" presName="iconBgRect" presStyleLbl="bgShp" presStyleIdx="5" presStyleCnt="6"/>
      <dgm:spPr/>
    </dgm:pt>
    <dgm:pt modelId="{0C42A806-1363-433F-9E71-162EB00D4A64}" type="pres">
      <dgm:prSet presAssocID="{A1092001-8E19-4C47-AA19-44757E7D5ED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ttle"/>
        </a:ext>
      </dgm:extLst>
    </dgm:pt>
    <dgm:pt modelId="{4067EB82-31CF-4A0A-869F-2A7DC2190A41}" type="pres">
      <dgm:prSet presAssocID="{A1092001-8E19-4C47-AA19-44757E7D5EDC}" presName="spaceRect" presStyleCnt="0"/>
      <dgm:spPr/>
    </dgm:pt>
    <dgm:pt modelId="{A456D75A-C000-4F18-A519-3F2DE1D0E367}" type="pres">
      <dgm:prSet presAssocID="{A1092001-8E19-4C47-AA19-44757E7D5EDC}" presName="textRect" presStyleLbl="revTx" presStyleIdx="5" presStyleCnt="6">
        <dgm:presLayoutVars>
          <dgm:chMax val="1"/>
          <dgm:chPref val="1"/>
        </dgm:presLayoutVars>
      </dgm:prSet>
      <dgm:spPr/>
    </dgm:pt>
  </dgm:ptLst>
  <dgm:cxnLst>
    <dgm:cxn modelId="{52BA1A02-E67B-4BA7-97D2-8491D251F9F3}" type="presOf" srcId="{67B9553D-89B4-4AC8-A058-1FBFD814C87F}" destId="{E5105EF4-CDDD-4C3B-8013-E3E4D75D79E1}" srcOrd="0" destOrd="0" presId="urn:microsoft.com/office/officeart/2018/2/layout/IconCircleList"/>
    <dgm:cxn modelId="{E2B82013-8C06-4157-AE95-C1DFCA02995E}" type="presOf" srcId="{C2F7161C-0E24-4358-9897-F27F4AA7CFB0}" destId="{827639AD-3174-411F-9A65-1CD35AF6D93A}" srcOrd="0" destOrd="0" presId="urn:microsoft.com/office/officeart/2018/2/layout/IconCircleList"/>
    <dgm:cxn modelId="{6528761A-C5DC-499D-A3E9-6223C77B60C8}" srcId="{4FF346A4-8CD8-4B98-B493-6CD101428C9B}" destId="{9EAF1683-3E4E-43EF-BB35-F31930AA9542}" srcOrd="1" destOrd="0" parTransId="{3E1582BA-F58F-46FA-8982-A5D17D18C7FA}" sibTransId="{C2F7161C-0E24-4358-9897-F27F4AA7CFB0}"/>
    <dgm:cxn modelId="{7C47B11A-FFA7-43D7-978A-D8F57871C251}" srcId="{4FF346A4-8CD8-4B98-B493-6CD101428C9B}" destId="{2DB0C5D4-E46D-4334-8569-8BEC2DD8EAFA}" srcOrd="3" destOrd="0" parTransId="{682ECFDD-8C43-4D0F-8B8C-E13FB02F8E44}" sibTransId="{C49F6D7F-92A9-481E-B7DD-682CBD6973A9}"/>
    <dgm:cxn modelId="{B170803C-04FA-4920-894D-CD33F2EBA8F3}" srcId="{4FF346A4-8CD8-4B98-B493-6CD101428C9B}" destId="{B0C13831-D5D0-4EB1-B5E3-ACDFB6DD21D4}" srcOrd="0" destOrd="0" parTransId="{1A0AD735-14BF-495D-8898-05055FF99788}" sibTransId="{67B9553D-89B4-4AC8-A058-1FBFD814C87F}"/>
    <dgm:cxn modelId="{8E4E616A-4617-482B-8443-2A6BAF39F17B}" type="presOf" srcId="{D7FF4858-532B-4D87-B3D0-4335DE46DCDD}" destId="{D509AF2D-0813-429A-B9C4-8860C976CB92}" srcOrd="0" destOrd="0" presId="urn:microsoft.com/office/officeart/2018/2/layout/IconCircleList"/>
    <dgm:cxn modelId="{E14E5155-F606-419F-9610-6B13CA5125BA}" type="presOf" srcId="{94ABEAB7-EF7B-45A8-A0AD-57135CE3D259}" destId="{4CAC0340-9EC7-4562-92EA-EAC6B9796A41}" srcOrd="0" destOrd="0" presId="urn:microsoft.com/office/officeart/2018/2/layout/IconCircleList"/>
    <dgm:cxn modelId="{A258E179-5B1C-4C09-8DF8-39C98492DA67}" srcId="{4FF346A4-8CD8-4B98-B493-6CD101428C9B}" destId="{A1092001-8E19-4C47-AA19-44757E7D5EDC}" srcOrd="5" destOrd="0" parTransId="{F62D8F21-E640-46D8-A76B-FDFC56C2FB84}" sibTransId="{7C64040F-EB43-4278-80DF-1E0D55C9D56B}"/>
    <dgm:cxn modelId="{51703082-259E-4A14-B192-E32CEB416CED}" srcId="{4FF346A4-8CD8-4B98-B493-6CD101428C9B}" destId="{94ABEAB7-EF7B-45A8-A0AD-57135CE3D259}" srcOrd="4" destOrd="0" parTransId="{D763EA06-D1EB-4DDC-89DF-DCA85BBD2AE3}" sibTransId="{D7FF4858-532B-4D87-B3D0-4335DE46DCDD}"/>
    <dgm:cxn modelId="{37825F8E-E0A7-455F-8C62-F333804FDA88}" type="presOf" srcId="{B0C13831-D5D0-4EB1-B5E3-ACDFB6DD21D4}" destId="{D551090F-5E0B-43AA-9268-BE59BD890A8B}" srcOrd="0" destOrd="0" presId="urn:microsoft.com/office/officeart/2018/2/layout/IconCircleList"/>
    <dgm:cxn modelId="{F544E9A6-4680-40D1-A85D-881E87461D7F}" type="presOf" srcId="{A1092001-8E19-4C47-AA19-44757E7D5EDC}" destId="{A456D75A-C000-4F18-A519-3F2DE1D0E367}" srcOrd="0" destOrd="0" presId="urn:microsoft.com/office/officeart/2018/2/layout/IconCircleList"/>
    <dgm:cxn modelId="{6A4FEAB2-4920-4B2C-9954-A5BFB022C3CE}" type="presOf" srcId="{7E616384-5099-465F-BA47-E8E08B16D5E5}" destId="{FF5C8EC4-8E12-4C19-8DA4-DFA97FA991DD}" srcOrd="0" destOrd="0" presId="urn:microsoft.com/office/officeart/2018/2/layout/IconCircleList"/>
    <dgm:cxn modelId="{3FC0B0BD-E52B-485E-9DE6-CD29E94DA3E3}" type="presOf" srcId="{9EAF1683-3E4E-43EF-BB35-F31930AA9542}" destId="{297E1356-944D-48AE-BA8C-C761DE86FFA7}" srcOrd="0" destOrd="0" presId="urn:microsoft.com/office/officeart/2018/2/layout/IconCircleList"/>
    <dgm:cxn modelId="{BAA521C2-F685-43AB-BB32-DF230E25F3A5}" type="presOf" srcId="{2DB0C5D4-E46D-4334-8569-8BEC2DD8EAFA}" destId="{4F0FB800-EBEE-4C04-BD7F-32C9646B1F3E}" srcOrd="0" destOrd="0" presId="urn:microsoft.com/office/officeart/2018/2/layout/IconCircleList"/>
    <dgm:cxn modelId="{EB10D7D9-CE0C-434A-9443-7EEF91268488}" type="presOf" srcId="{3468AE4D-C976-4ED0-81D1-B5B7301E678D}" destId="{865D7692-0DBA-496B-B9D0-0AF326BB039A}" srcOrd="0" destOrd="0" presId="urn:microsoft.com/office/officeart/2018/2/layout/IconCircleList"/>
    <dgm:cxn modelId="{8A9DBDEC-195C-4EEC-855F-C956827B628D}" srcId="{4FF346A4-8CD8-4B98-B493-6CD101428C9B}" destId="{3468AE4D-C976-4ED0-81D1-B5B7301E678D}" srcOrd="2" destOrd="0" parTransId="{F1211B3F-4666-4694-90E3-95A67E669AE5}" sibTransId="{7E616384-5099-465F-BA47-E8E08B16D5E5}"/>
    <dgm:cxn modelId="{3EE68FF0-A52B-4549-824F-1CA5260CC426}" type="presOf" srcId="{C49F6D7F-92A9-481E-B7DD-682CBD6973A9}" destId="{2455E419-4E68-420A-80F7-0E0679CCB23A}" srcOrd="0" destOrd="0" presId="urn:microsoft.com/office/officeart/2018/2/layout/IconCircleList"/>
    <dgm:cxn modelId="{6BE2B6F4-C5E8-4B7B-BA2A-54AE5E24D6CD}" type="presOf" srcId="{4FF346A4-8CD8-4B98-B493-6CD101428C9B}" destId="{274E116B-24C3-448A-8699-9D17174E02B4}" srcOrd="0" destOrd="0" presId="urn:microsoft.com/office/officeart/2018/2/layout/IconCircleList"/>
    <dgm:cxn modelId="{AC9C65EC-71B8-4188-927D-F95F235313BE}" type="presParOf" srcId="{274E116B-24C3-448A-8699-9D17174E02B4}" destId="{5C30F4B8-E444-46B8-A53D-06DC828FC66F}" srcOrd="0" destOrd="0" presId="urn:microsoft.com/office/officeart/2018/2/layout/IconCircleList"/>
    <dgm:cxn modelId="{A5DDF8E6-4EF5-41B5-8113-108ADD2B2C2F}" type="presParOf" srcId="{5C30F4B8-E444-46B8-A53D-06DC828FC66F}" destId="{B93B5CFF-1F01-4C2C-8364-4A3521838FFA}" srcOrd="0" destOrd="0" presId="urn:microsoft.com/office/officeart/2018/2/layout/IconCircleList"/>
    <dgm:cxn modelId="{B8A7B2D8-AC77-435E-8678-F6CB3C82068F}" type="presParOf" srcId="{B93B5CFF-1F01-4C2C-8364-4A3521838FFA}" destId="{F76A9B4C-DF1E-4A31-9D5C-7A0C640B4982}" srcOrd="0" destOrd="0" presId="urn:microsoft.com/office/officeart/2018/2/layout/IconCircleList"/>
    <dgm:cxn modelId="{2B2044E7-B9AF-4395-B985-A8613CB982F0}" type="presParOf" srcId="{B93B5CFF-1F01-4C2C-8364-4A3521838FFA}" destId="{91C18C51-1F2B-4873-8AB3-970346D0C8E6}" srcOrd="1" destOrd="0" presId="urn:microsoft.com/office/officeart/2018/2/layout/IconCircleList"/>
    <dgm:cxn modelId="{3E9CF00D-A5DD-4B0C-B4DA-E53C0CF5CA3F}" type="presParOf" srcId="{B93B5CFF-1F01-4C2C-8364-4A3521838FFA}" destId="{23019C71-613F-4273-ACA2-A05360B3D232}" srcOrd="2" destOrd="0" presId="urn:microsoft.com/office/officeart/2018/2/layout/IconCircleList"/>
    <dgm:cxn modelId="{EDF6125E-D30C-4E98-AC23-CEF037DD8F0B}" type="presParOf" srcId="{B93B5CFF-1F01-4C2C-8364-4A3521838FFA}" destId="{D551090F-5E0B-43AA-9268-BE59BD890A8B}" srcOrd="3" destOrd="0" presId="urn:microsoft.com/office/officeart/2018/2/layout/IconCircleList"/>
    <dgm:cxn modelId="{32A9DBFC-8E9C-4D89-9ED8-DA3342218568}" type="presParOf" srcId="{5C30F4B8-E444-46B8-A53D-06DC828FC66F}" destId="{E5105EF4-CDDD-4C3B-8013-E3E4D75D79E1}" srcOrd="1" destOrd="0" presId="urn:microsoft.com/office/officeart/2018/2/layout/IconCircleList"/>
    <dgm:cxn modelId="{BF116424-F112-4C66-9E40-602EE9B7CFAA}" type="presParOf" srcId="{5C30F4B8-E444-46B8-A53D-06DC828FC66F}" destId="{EBCFD038-BB57-4DF5-B44F-D95AD6C8F765}" srcOrd="2" destOrd="0" presId="urn:microsoft.com/office/officeart/2018/2/layout/IconCircleList"/>
    <dgm:cxn modelId="{A7763FB4-86C9-4FCA-A6DF-D29D01338116}" type="presParOf" srcId="{EBCFD038-BB57-4DF5-B44F-D95AD6C8F765}" destId="{38920FC1-05FC-4B36-A491-FAC08637EAF4}" srcOrd="0" destOrd="0" presId="urn:microsoft.com/office/officeart/2018/2/layout/IconCircleList"/>
    <dgm:cxn modelId="{CB025D85-CB76-4DFF-A16F-C5540F753741}" type="presParOf" srcId="{EBCFD038-BB57-4DF5-B44F-D95AD6C8F765}" destId="{6BF57E73-F785-49F1-B4E8-601D5A68DCEA}" srcOrd="1" destOrd="0" presId="urn:microsoft.com/office/officeart/2018/2/layout/IconCircleList"/>
    <dgm:cxn modelId="{C218AE88-CC4B-4545-A0E6-EB4FE2F07FBF}" type="presParOf" srcId="{EBCFD038-BB57-4DF5-B44F-D95AD6C8F765}" destId="{8C9910A0-7E7B-44FB-BABB-B92506DEA5CD}" srcOrd="2" destOrd="0" presId="urn:microsoft.com/office/officeart/2018/2/layout/IconCircleList"/>
    <dgm:cxn modelId="{C7A30BAB-AAC4-4EF0-BDFC-BC44889B3FFA}" type="presParOf" srcId="{EBCFD038-BB57-4DF5-B44F-D95AD6C8F765}" destId="{297E1356-944D-48AE-BA8C-C761DE86FFA7}" srcOrd="3" destOrd="0" presId="urn:microsoft.com/office/officeart/2018/2/layout/IconCircleList"/>
    <dgm:cxn modelId="{3A9B7B2D-86B8-4720-92B9-C468411125C3}" type="presParOf" srcId="{5C30F4B8-E444-46B8-A53D-06DC828FC66F}" destId="{827639AD-3174-411F-9A65-1CD35AF6D93A}" srcOrd="3" destOrd="0" presId="urn:microsoft.com/office/officeart/2018/2/layout/IconCircleList"/>
    <dgm:cxn modelId="{A7FDFC17-1FDD-499B-8AD5-5FB9B364A202}" type="presParOf" srcId="{5C30F4B8-E444-46B8-A53D-06DC828FC66F}" destId="{444FAAD6-874A-46D8-96E2-B282811F2D4D}" srcOrd="4" destOrd="0" presId="urn:microsoft.com/office/officeart/2018/2/layout/IconCircleList"/>
    <dgm:cxn modelId="{DF3B0217-4F80-4868-9C1C-3F5522DF9E3A}" type="presParOf" srcId="{444FAAD6-874A-46D8-96E2-B282811F2D4D}" destId="{A3D46A6D-DFB9-46C5-8ED0-48080669ACAA}" srcOrd="0" destOrd="0" presId="urn:microsoft.com/office/officeart/2018/2/layout/IconCircleList"/>
    <dgm:cxn modelId="{9DB329E6-5097-4EBC-B08E-9FD313B99113}" type="presParOf" srcId="{444FAAD6-874A-46D8-96E2-B282811F2D4D}" destId="{C9B4B14E-DA1F-4CF7-808E-203FCDDDE329}" srcOrd="1" destOrd="0" presId="urn:microsoft.com/office/officeart/2018/2/layout/IconCircleList"/>
    <dgm:cxn modelId="{97B3AA1A-5D13-495B-A657-098F9893E366}" type="presParOf" srcId="{444FAAD6-874A-46D8-96E2-B282811F2D4D}" destId="{2CF8BCF6-E181-48D6-92FF-97A46B1F83B0}" srcOrd="2" destOrd="0" presId="urn:microsoft.com/office/officeart/2018/2/layout/IconCircleList"/>
    <dgm:cxn modelId="{B10DE3B7-9A8B-4619-9E00-190A0173AFD0}" type="presParOf" srcId="{444FAAD6-874A-46D8-96E2-B282811F2D4D}" destId="{865D7692-0DBA-496B-B9D0-0AF326BB039A}" srcOrd="3" destOrd="0" presId="urn:microsoft.com/office/officeart/2018/2/layout/IconCircleList"/>
    <dgm:cxn modelId="{D4882F9E-4631-4287-B626-EBB09197B99B}" type="presParOf" srcId="{5C30F4B8-E444-46B8-A53D-06DC828FC66F}" destId="{FF5C8EC4-8E12-4C19-8DA4-DFA97FA991DD}" srcOrd="5" destOrd="0" presId="urn:microsoft.com/office/officeart/2018/2/layout/IconCircleList"/>
    <dgm:cxn modelId="{06CD485F-4E4A-4EA2-9030-BA612BB00B64}" type="presParOf" srcId="{5C30F4B8-E444-46B8-A53D-06DC828FC66F}" destId="{A31C1C73-31B6-4BF8-98C1-F8B3EC0ACE31}" srcOrd="6" destOrd="0" presId="urn:microsoft.com/office/officeart/2018/2/layout/IconCircleList"/>
    <dgm:cxn modelId="{6B9171E8-7AAC-4CB9-AE33-A3254443AAF4}" type="presParOf" srcId="{A31C1C73-31B6-4BF8-98C1-F8B3EC0ACE31}" destId="{86D10775-A167-480C-A141-1A832FFEE052}" srcOrd="0" destOrd="0" presId="urn:microsoft.com/office/officeart/2018/2/layout/IconCircleList"/>
    <dgm:cxn modelId="{0AD11473-590F-4306-8B45-70C54E6E0D88}" type="presParOf" srcId="{A31C1C73-31B6-4BF8-98C1-F8B3EC0ACE31}" destId="{1F620215-442E-4BBE-B801-0BA2DF130797}" srcOrd="1" destOrd="0" presId="urn:microsoft.com/office/officeart/2018/2/layout/IconCircleList"/>
    <dgm:cxn modelId="{F23323AE-BF12-4A18-A70E-1381C06ABA93}" type="presParOf" srcId="{A31C1C73-31B6-4BF8-98C1-F8B3EC0ACE31}" destId="{CA81CA71-2FF5-407F-9CEE-60F230AD922D}" srcOrd="2" destOrd="0" presId="urn:microsoft.com/office/officeart/2018/2/layout/IconCircleList"/>
    <dgm:cxn modelId="{741A78FA-62DD-40F0-B8A8-B0824476EC23}" type="presParOf" srcId="{A31C1C73-31B6-4BF8-98C1-F8B3EC0ACE31}" destId="{4F0FB800-EBEE-4C04-BD7F-32C9646B1F3E}" srcOrd="3" destOrd="0" presId="urn:microsoft.com/office/officeart/2018/2/layout/IconCircleList"/>
    <dgm:cxn modelId="{F42F1D10-5998-4337-884F-AB4C278957E6}" type="presParOf" srcId="{5C30F4B8-E444-46B8-A53D-06DC828FC66F}" destId="{2455E419-4E68-420A-80F7-0E0679CCB23A}" srcOrd="7" destOrd="0" presId="urn:microsoft.com/office/officeart/2018/2/layout/IconCircleList"/>
    <dgm:cxn modelId="{66CBA031-7D1B-44C6-B269-B490B98D4857}" type="presParOf" srcId="{5C30F4B8-E444-46B8-A53D-06DC828FC66F}" destId="{005A2DB4-EAB9-49D7-8FCF-0D18FC692517}" srcOrd="8" destOrd="0" presId="urn:microsoft.com/office/officeart/2018/2/layout/IconCircleList"/>
    <dgm:cxn modelId="{316FFD79-5166-4DE9-AD7C-6875E0A2784C}" type="presParOf" srcId="{005A2DB4-EAB9-49D7-8FCF-0D18FC692517}" destId="{1942C981-83E3-4BD1-B1F3-AD1F3CA4CB1C}" srcOrd="0" destOrd="0" presId="urn:microsoft.com/office/officeart/2018/2/layout/IconCircleList"/>
    <dgm:cxn modelId="{233DC4DC-148C-4BBB-9513-7003CFDCA4A4}" type="presParOf" srcId="{005A2DB4-EAB9-49D7-8FCF-0D18FC692517}" destId="{FF6409A8-804C-43CB-AAC3-E587FF04857A}" srcOrd="1" destOrd="0" presId="urn:microsoft.com/office/officeart/2018/2/layout/IconCircleList"/>
    <dgm:cxn modelId="{74B01211-28F4-4F85-A17A-03AEF6F5A170}" type="presParOf" srcId="{005A2DB4-EAB9-49D7-8FCF-0D18FC692517}" destId="{76A99354-0CFD-4B6A-ABC1-735613E3D842}" srcOrd="2" destOrd="0" presId="urn:microsoft.com/office/officeart/2018/2/layout/IconCircleList"/>
    <dgm:cxn modelId="{9EADF9B3-B57E-4448-9D10-2C2334B9D94B}" type="presParOf" srcId="{005A2DB4-EAB9-49D7-8FCF-0D18FC692517}" destId="{4CAC0340-9EC7-4562-92EA-EAC6B9796A41}" srcOrd="3" destOrd="0" presId="urn:microsoft.com/office/officeart/2018/2/layout/IconCircleList"/>
    <dgm:cxn modelId="{F1E179C6-78D2-4EC6-A8DE-F7E516805D71}" type="presParOf" srcId="{5C30F4B8-E444-46B8-A53D-06DC828FC66F}" destId="{D509AF2D-0813-429A-B9C4-8860C976CB92}" srcOrd="9" destOrd="0" presId="urn:microsoft.com/office/officeart/2018/2/layout/IconCircleList"/>
    <dgm:cxn modelId="{AB90BEED-CD64-4CFF-A272-5FD749FE69F6}" type="presParOf" srcId="{5C30F4B8-E444-46B8-A53D-06DC828FC66F}" destId="{2ABBBA5A-93BE-459F-9FA0-2BC865FFDB19}" srcOrd="10" destOrd="0" presId="urn:microsoft.com/office/officeart/2018/2/layout/IconCircleList"/>
    <dgm:cxn modelId="{8E5CA590-7515-4AA7-8BA3-EE369CCB3766}" type="presParOf" srcId="{2ABBBA5A-93BE-459F-9FA0-2BC865FFDB19}" destId="{B61DEFB5-4C89-4D0A-961D-F43B7E3CE2D0}" srcOrd="0" destOrd="0" presId="urn:microsoft.com/office/officeart/2018/2/layout/IconCircleList"/>
    <dgm:cxn modelId="{F57F0326-C603-45E3-8430-A4812DBB9C11}" type="presParOf" srcId="{2ABBBA5A-93BE-459F-9FA0-2BC865FFDB19}" destId="{0C42A806-1363-433F-9E71-162EB00D4A64}" srcOrd="1" destOrd="0" presId="urn:microsoft.com/office/officeart/2018/2/layout/IconCircleList"/>
    <dgm:cxn modelId="{3566B486-BC94-4CD3-8C37-D19D702B7C9A}" type="presParOf" srcId="{2ABBBA5A-93BE-459F-9FA0-2BC865FFDB19}" destId="{4067EB82-31CF-4A0A-869F-2A7DC2190A41}" srcOrd="2" destOrd="0" presId="urn:microsoft.com/office/officeart/2018/2/layout/IconCircleList"/>
    <dgm:cxn modelId="{6F7CAB35-36A6-4EFB-81A7-BB99C6105036}" type="presParOf" srcId="{2ABBBA5A-93BE-459F-9FA0-2BC865FFDB19}" destId="{A456D75A-C000-4F18-A519-3F2DE1D0E36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51577-53C9-4963-A9C9-697646BEA25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CBC27A6-E150-4ED4-A998-640EE4EDA60D}">
      <dgm:prSet/>
      <dgm:spPr/>
      <dgm:t>
        <a:bodyPr/>
        <a:lstStyle/>
        <a:p>
          <a:pPr algn="ctr">
            <a:lnSpc>
              <a:spcPct val="100000"/>
            </a:lnSpc>
          </a:pPr>
          <a:r>
            <a:rPr lang="en-US" dirty="0"/>
            <a:t>As a product of this process, the analysand concludes and declares: “I predict the future, what I think happens” (representative thinking) or concludes and declares: “What I think about will happen” (predictive thinking). For the analysand, these are true statements that are not doubted. </a:t>
          </a:r>
        </a:p>
      </dgm:t>
    </dgm:pt>
    <dgm:pt modelId="{50A63321-33AD-4439-9B93-CAF901A71538}" type="parTrans" cxnId="{D9B937FF-2E05-44DC-B0C7-9D9035AB39C0}">
      <dgm:prSet/>
      <dgm:spPr/>
      <dgm:t>
        <a:bodyPr/>
        <a:lstStyle/>
        <a:p>
          <a:endParaRPr lang="en-US"/>
        </a:p>
      </dgm:t>
    </dgm:pt>
    <dgm:pt modelId="{8C6B0CB6-4EC4-4A1C-B187-29FC55D640CA}" type="sibTrans" cxnId="{D9B937FF-2E05-44DC-B0C7-9D9035AB39C0}">
      <dgm:prSet/>
      <dgm:spPr/>
      <dgm:t>
        <a:bodyPr/>
        <a:lstStyle/>
        <a:p>
          <a:endParaRPr lang="en-US"/>
        </a:p>
      </dgm:t>
    </dgm:pt>
    <dgm:pt modelId="{246ACA4D-9E19-4741-9E7B-C9BE7C5BEA15}">
      <dgm:prSet/>
      <dgm:spPr/>
      <dgm:t>
        <a:bodyPr/>
        <a:lstStyle/>
        <a:p>
          <a:pPr>
            <a:lnSpc>
              <a:spcPct val="100000"/>
            </a:lnSpc>
          </a:pPr>
          <a:r>
            <a:rPr lang="en-US" dirty="0"/>
            <a:t>The phone rings, it attracts attention and the person concludes that someone in the environment has a phone ringing. The analysand may conclude differently. The thought that the phone is ringing arose, and then the phone actually rang in the environment. Based on this, the analysand concludes that the thought of the phone ringing caused the phone to actually ring. So, this shows how representational thinking and reasoning work. </a:t>
          </a:r>
        </a:p>
      </dgm:t>
    </dgm:pt>
    <dgm:pt modelId="{0C87CDA8-4DB2-42E8-A2DA-4DA2FD7870FA}" type="parTrans" cxnId="{5243CD33-1D4A-45FE-ADAE-512E1B46B289}">
      <dgm:prSet/>
      <dgm:spPr/>
      <dgm:t>
        <a:bodyPr/>
        <a:lstStyle/>
        <a:p>
          <a:endParaRPr lang="en-US"/>
        </a:p>
      </dgm:t>
    </dgm:pt>
    <dgm:pt modelId="{C6B0DF7E-CFDE-46B9-A249-1F4DFB8FCB77}" type="sibTrans" cxnId="{5243CD33-1D4A-45FE-ADAE-512E1B46B289}">
      <dgm:prSet/>
      <dgm:spPr/>
      <dgm:t>
        <a:bodyPr/>
        <a:lstStyle/>
        <a:p>
          <a:endParaRPr lang="en-US"/>
        </a:p>
      </dgm:t>
    </dgm:pt>
    <dgm:pt modelId="{AB8034F9-32AB-41A0-82BC-09D28E1A6738}">
      <dgm:prSet/>
      <dgm:spPr/>
      <dgm:t>
        <a:bodyPr/>
        <a:lstStyle/>
        <a:p>
          <a:pPr>
            <a:lnSpc>
              <a:spcPct val="100000"/>
            </a:lnSpc>
          </a:pPr>
          <a:r>
            <a:rPr lang="en-US"/>
            <a:t>The mechanism of this process is enabled by regression, which leads to a double manifestation. </a:t>
          </a:r>
        </a:p>
      </dgm:t>
    </dgm:pt>
    <dgm:pt modelId="{5ADDF7CE-F80D-42B6-9D8D-55CCD9F33A11}" type="parTrans" cxnId="{C0F2C862-7EF6-4955-BB33-80E97069F0FB}">
      <dgm:prSet/>
      <dgm:spPr/>
      <dgm:t>
        <a:bodyPr/>
        <a:lstStyle/>
        <a:p>
          <a:endParaRPr lang="en-US"/>
        </a:p>
      </dgm:t>
    </dgm:pt>
    <dgm:pt modelId="{55224D89-4C14-4B70-B8E9-106C43269540}" type="sibTrans" cxnId="{C0F2C862-7EF6-4955-BB33-80E97069F0FB}">
      <dgm:prSet/>
      <dgm:spPr/>
      <dgm:t>
        <a:bodyPr/>
        <a:lstStyle/>
        <a:p>
          <a:endParaRPr lang="en-US"/>
        </a:p>
      </dgm:t>
    </dgm:pt>
    <dgm:pt modelId="{2B2AA6D1-4AFE-4EBB-B991-9601F85BC5BD}">
      <dgm:prSet/>
      <dgm:spPr/>
      <dgm:t>
        <a:bodyPr/>
        <a:lstStyle/>
        <a:p>
          <a:pPr>
            <a:lnSpc>
              <a:spcPct val="100000"/>
            </a:lnSpc>
          </a:pPr>
          <a:r>
            <a:rPr lang="en-US"/>
            <a:t>The interactive psychoanalyst is in the position of a phenomenologist who knows the mechanisms that make the analysand's situation dramatic, but the analysand has no knowledge of these mechanisms; he still feels that his abstract thinking is completely independent of sensuality and therefore absolutely believes in his conclusions, and therefore in their consequences, which always cause fear.</a:t>
          </a:r>
        </a:p>
      </dgm:t>
    </dgm:pt>
    <dgm:pt modelId="{26347B4C-D84E-494D-994E-05701A575CCC}" type="parTrans" cxnId="{92319FC1-5506-4BF3-8ADC-DA4DA48B43D9}">
      <dgm:prSet/>
      <dgm:spPr/>
      <dgm:t>
        <a:bodyPr/>
        <a:lstStyle/>
        <a:p>
          <a:endParaRPr lang="en-US"/>
        </a:p>
      </dgm:t>
    </dgm:pt>
    <dgm:pt modelId="{72C39ED8-8E8A-4DF9-BD04-578A65B62AEA}" type="sibTrans" cxnId="{92319FC1-5506-4BF3-8ADC-DA4DA48B43D9}">
      <dgm:prSet/>
      <dgm:spPr/>
      <dgm:t>
        <a:bodyPr/>
        <a:lstStyle/>
        <a:p>
          <a:endParaRPr lang="en-US"/>
        </a:p>
      </dgm:t>
    </dgm:pt>
    <dgm:pt modelId="{284762DE-2711-4295-939B-921EE2A21D89}">
      <dgm:prSet/>
      <dgm:spPr/>
      <dgm:t>
        <a:bodyPr/>
        <a:lstStyle/>
        <a:p>
          <a:pPr>
            <a:lnSpc>
              <a:spcPct val="100000"/>
            </a:lnSpc>
          </a:pPr>
          <a:r>
            <a:rPr lang="en-US" dirty="0"/>
            <a:t>in order to be able to help analysands who often receive an F29 diagnosis based on the symptoms they exhibit; the interactive psychoanalyst must be able to consciously enter into regression, with the difference that he is aware of the process and mechanism and does not provoke fear of a new way of experiencing. </a:t>
          </a:r>
        </a:p>
      </dgm:t>
    </dgm:pt>
    <dgm:pt modelId="{5E487BE5-B98D-41F5-94CE-09C62B11EBB0}" type="parTrans" cxnId="{8780D0D6-AC5F-4F47-B7C5-864479CD4BB1}">
      <dgm:prSet/>
      <dgm:spPr/>
      <dgm:t>
        <a:bodyPr/>
        <a:lstStyle/>
        <a:p>
          <a:endParaRPr lang="en-US"/>
        </a:p>
      </dgm:t>
    </dgm:pt>
    <dgm:pt modelId="{A4938FD4-1403-47D7-B3D2-8AC31124E6A0}" type="sibTrans" cxnId="{8780D0D6-AC5F-4F47-B7C5-864479CD4BB1}">
      <dgm:prSet/>
      <dgm:spPr/>
      <dgm:t>
        <a:bodyPr/>
        <a:lstStyle/>
        <a:p>
          <a:endParaRPr lang="en-US"/>
        </a:p>
      </dgm:t>
    </dgm:pt>
    <dgm:pt modelId="{A73F2C32-ECF0-469B-B2A1-2CBDC18EB685}">
      <dgm:prSet/>
      <dgm:spPr/>
      <dgm:t>
        <a:bodyPr/>
        <a:lstStyle/>
        <a:p>
          <a:pPr>
            <a:lnSpc>
              <a:spcPct val="100000"/>
            </a:lnSpc>
          </a:pPr>
          <a:r>
            <a:rPr lang="en-US" dirty="0"/>
            <a:t>In our specialist training, analysts are introduced to this way of thinking through interactive workshops. The possibility of controlled regression is crucial for a good working alliance with the analysand, who can only gain insight in this way and rise from the position of a phenomenon to the position of a phenomenologist. When this happens, the analysand visibly stabilizes.</a:t>
          </a:r>
          <a:br>
            <a:rPr lang="en-US" dirty="0"/>
          </a:br>
          <a:endParaRPr lang="en-US" dirty="0"/>
        </a:p>
      </dgm:t>
    </dgm:pt>
    <dgm:pt modelId="{9C8584A0-DBBD-4BC1-A679-C23C4B29B045}" type="parTrans" cxnId="{5D29D788-1B5C-4064-BBBD-65C03CB87ED4}">
      <dgm:prSet/>
      <dgm:spPr/>
      <dgm:t>
        <a:bodyPr/>
        <a:lstStyle/>
        <a:p>
          <a:endParaRPr lang="en-US"/>
        </a:p>
      </dgm:t>
    </dgm:pt>
    <dgm:pt modelId="{A934FEB9-5FD9-475E-B7A1-9F933EE1336D}" type="sibTrans" cxnId="{5D29D788-1B5C-4064-BBBD-65C03CB87ED4}">
      <dgm:prSet/>
      <dgm:spPr/>
      <dgm:t>
        <a:bodyPr/>
        <a:lstStyle/>
        <a:p>
          <a:endParaRPr lang="en-US"/>
        </a:p>
      </dgm:t>
    </dgm:pt>
    <dgm:pt modelId="{E130B844-B5E3-46C7-AF08-9D85FF826759}" type="pres">
      <dgm:prSet presAssocID="{22C51577-53C9-4963-A9C9-697646BEA251}" presName="root" presStyleCnt="0">
        <dgm:presLayoutVars>
          <dgm:dir/>
          <dgm:resizeHandles val="exact"/>
        </dgm:presLayoutVars>
      </dgm:prSet>
      <dgm:spPr/>
    </dgm:pt>
    <dgm:pt modelId="{78CDE9DB-F7AD-4769-B77F-696CDC6F03A2}" type="pres">
      <dgm:prSet presAssocID="{ACBC27A6-E150-4ED4-A998-640EE4EDA60D}" presName="compNode" presStyleCnt="0"/>
      <dgm:spPr/>
    </dgm:pt>
    <dgm:pt modelId="{4D44A6A4-B938-413F-BDE8-5AB389113366}" type="pres">
      <dgm:prSet presAssocID="{ACBC27A6-E150-4ED4-A998-640EE4EDA60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bow"/>
        </a:ext>
      </dgm:extLst>
    </dgm:pt>
    <dgm:pt modelId="{204DF966-A3F7-42E3-A725-FCCD880DAE42}" type="pres">
      <dgm:prSet presAssocID="{ACBC27A6-E150-4ED4-A998-640EE4EDA60D}" presName="spaceRect" presStyleCnt="0"/>
      <dgm:spPr/>
    </dgm:pt>
    <dgm:pt modelId="{E6E86273-C564-4B16-9032-69C866F62F7E}" type="pres">
      <dgm:prSet presAssocID="{ACBC27A6-E150-4ED4-A998-640EE4EDA60D}" presName="textRect" presStyleLbl="revTx" presStyleIdx="0" presStyleCnt="6">
        <dgm:presLayoutVars>
          <dgm:chMax val="1"/>
          <dgm:chPref val="1"/>
        </dgm:presLayoutVars>
      </dgm:prSet>
      <dgm:spPr/>
    </dgm:pt>
    <dgm:pt modelId="{A9C2670A-F080-4EC1-BAEA-5147023EA86E}" type="pres">
      <dgm:prSet presAssocID="{8C6B0CB6-4EC4-4A1C-B187-29FC55D640CA}" presName="sibTrans" presStyleCnt="0"/>
      <dgm:spPr/>
    </dgm:pt>
    <dgm:pt modelId="{9C6A73B4-6AAF-4D6E-A366-5396D3105DCC}" type="pres">
      <dgm:prSet presAssocID="{246ACA4D-9E19-4741-9E7B-C9BE7C5BEA15}" presName="compNode" presStyleCnt="0"/>
      <dgm:spPr/>
    </dgm:pt>
    <dgm:pt modelId="{5EC77AB9-5D4A-4913-85F0-16C54C6D86DC}" type="pres">
      <dgm:prSet presAssocID="{246ACA4D-9E19-4741-9E7B-C9BE7C5BEA1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8AADCCFD-A3D8-4396-891D-44BB84531C86}" type="pres">
      <dgm:prSet presAssocID="{246ACA4D-9E19-4741-9E7B-C9BE7C5BEA15}" presName="spaceRect" presStyleCnt="0"/>
      <dgm:spPr/>
    </dgm:pt>
    <dgm:pt modelId="{DA1607A4-A2E2-40D0-904E-EC4638E6A79D}" type="pres">
      <dgm:prSet presAssocID="{246ACA4D-9E19-4741-9E7B-C9BE7C5BEA15}" presName="textRect" presStyleLbl="revTx" presStyleIdx="1" presStyleCnt="6">
        <dgm:presLayoutVars>
          <dgm:chMax val="1"/>
          <dgm:chPref val="1"/>
        </dgm:presLayoutVars>
      </dgm:prSet>
      <dgm:spPr/>
    </dgm:pt>
    <dgm:pt modelId="{5FD0FC2F-AF42-4216-9E9E-65712A0D59C1}" type="pres">
      <dgm:prSet presAssocID="{C6B0DF7E-CFDE-46B9-A249-1F4DFB8FCB77}" presName="sibTrans" presStyleCnt="0"/>
      <dgm:spPr/>
    </dgm:pt>
    <dgm:pt modelId="{DFFE6BB6-CCF5-44C3-B6A6-74C251A86458}" type="pres">
      <dgm:prSet presAssocID="{AB8034F9-32AB-41A0-82BC-09D28E1A6738}" presName="compNode" presStyleCnt="0"/>
      <dgm:spPr/>
    </dgm:pt>
    <dgm:pt modelId="{E5F905E2-C380-422B-9D1D-4B024D3D9D13}" type="pres">
      <dgm:prSet presAssocID="{AB8034F9-32AB-41A0-82BC-09D28E1A673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d Bump"/>
        </a:ext>
      </dgm:extLst>
    </dgm:pt>
    <dgm:pt modelId="{596009E9-5834-4AC2-B8D8-86DB94668E4B}" type="pres">
      <dgm:prSet presAssocID="{AB8034F9-32AB-41A0-82BC-09D28E1A6738}" presName="spaceRect" presStyleCnt="0"/>
      <dgm:spPr/>
    </dgm:pt>
    <dgm:pt modelId="{FC6ECF5D-0CCB-4178-9D8E-39CC536EFFA1}" type="pres">
      <dgm:prSet presAssocID="{AB8034F9-32AB-41A0-82BC-09D28E1A6738}" presName="textRect" presStyleLbl="revTx" presStyleIdx="2" presStyleCnt="6">
        <dgm:presLayoutVars>
          <dgm:chMax val="1"/>
          <dgm:chPref val="1"/>
        </dgm:presLayoutVars>
      </dgm:prSet>
      <dgm:spPr/>
    </dgm:pt>
    <dgm:pt modelId="{FCDFF09D-4A46-4EB1-847C-74D833353887}" type="pres">
      <dgm:prSet presAssocID="{55224D89-4C14-4B70-B8E9-106C43269540}" presName="sibTrans" presStyleCnt="0"/>
      <dgm:spPr/>
    </dgm:pt>
    <dgm:pt modelId="{380311AE-C1C6-4533-ACD9-F9FEEC8174A9}" type="pres">
      <dgm:prSet presAssocID="{2B2AA6D1-4AFE-4EBB-B991-9601F85BC5BD}" presName="compNode" presStyleCnt="0"/>
      <dgm:spPr/>
    </dgm:pt>
    <dgm:pt modelId="{E181EB2E-AA54-4F35-A5AD-F9127EDC24E5}" type="pres">
      <dgm:prSet presAssocID="{2B2AA6D1-4AFE-4EBB-B991-9601F85BC5B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a:ext>
      </dgm:extLst>
    </dgm:pt>
    <dgm:pt modelId="{E639C526-BE72-4B86-B3E0-E8709100FC17}" type="pres">
      <dgm:prSet presAssocID="{2B2AA6D1-4AFE-4EBB-B991-9601F85BC5BD}" presName="spaceRect" presStyleCnt="0"/>
      <dgm:spPr/>
    </dgm:pt>
    <dgm:pt modelId="{A9C54881-2841-4CDA-9899-02F1DF9DD738}" type="pres">
      <dgm:prSet presAssocID="{2B2AA6D1-4AFE-4EBB-B991-9601F85BC5BD}" presName="textRect" presStyleLbl="revTx" presStyleIdx="3" presStyleCnt="6">
        <dgm:presLayoutVars>
          <dgm:chMax val="1"/>
          <dgm:chPref val="1"/>
        </dgm:presLayoutVars>
      </dgm:prSet>
      <dgm:spPr/>
    </dgm:pt>
    <dgm:pt modelId="{43935D00-1BFB-4466-AC55-0206A622ED62}" type="pres">
      <dgm:prSet presAssocID="{72C39ED8-8E8A-4DF9-BD04-578A65B62AEA}" presName="sibTrans" presStyleCnt="0"/>
      <dgm:spPr/>
    </dgm:pt>
    <dgm:pt modelId="{E6B78E82-E831-45DB-B0B4-5852D6F29369}" type="pres">
      <dgm:prSet presAssocID="{284762DE-2711-4295-939B-921EE2A21D89}" presName="compNode" presStyleCnt="0"/>
      <dgm:spPr/>
    </dgm:pt>
    <dgm:pt modelId="{A1AB2965-D695-4394-ACEC-E2D93BED4F3A}" type="pres">
      <dgm:prSet presAssocID="{284762DE-2711-4295-939B-921EE2A21D8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39183BD2-E056-4929-A123-9B27D1AB68A8}" type="pres">
      <dgm:prSet presAssocID="{284762DE-2711-4295-939B-921EE2A21D89}" presName="spaceRect" presStyleCnt="0"/>
      <dgm:spPr/>
    </dgm:pt>
    <dgm:pt modelId="{CF33CC32-F256-4955-91E0-CF25F3E7C666}" type="pres">
      <dgm:prSet presAssocID="{284762DE-2711-4295-939B-921EE2A21D89}" presName="textRect" presStyleLbl="revTx" presStyleIdx="4" presStyleCnt="6">
        <dgm:presLayoutVars>
          <dgm:chMax val="1"/>
          <dgm:chPref val="1"/>
        </dgm:presLayoutVars>
      </dgm:prSet>
      <dgm:spPr/>
    </dgm:pt>
    <dgm:pt modelId="{CE4AAAF2-9BAA-4238-87BC-95E01809FCA2}" type="pres">
      <dgm:prSet presAssocID="{A4938FD4-1403-47D7-B3D2-8AC31124E6A0}" presName="sibTrans" presStyleCnt="0"/>
      <dgm:spPr/>
    </dgm:pt>
    <dgm:pt modelId="{F3BAB91D-A3D7-4182-9669-91E519FFD313}" type="pres">
      <dgm:prSet presAssocID="{A73F2C32-ECF0-469B-B2A1-2CBDC18EB685}" presName="compNode" presStyleCnt="0"/>
      <dgm:spPr/>
    </dgm:pt>
    <dgm:pt modelId="{AA4D507C-65AE-4CC2-8C4E-BCCC1C438FA8}" type="pres">
      <dgm:prSet presAssocID="{A73F2C32-ECF0-469B-B2A1-2CBDC18EB68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assroom"/>
        </a:ext>
      </dgm:extLst>
    </dgm:pt>
    <dgm:pt modelId="{DB7B7ECA-9551-4518-BDBE-E67443A6D83D}" type="pres">
      <dgm:prSet presAssocID="{A73F2C32-ECF0-469B-B2A1-2CBDC18EB685}" presName="spaceRect" presStyleCnt="0"/>
      <dgm:spPr/>
    </dgm:pt>
    <dgm:pt modelId="{B150A1B5-4D61-4717-B597-2F6A99568A92}" type="pres">
      <dgm:prSet presAssocID="{A73F2C32-ECF0-469B-B2A1-2CBDC18EB685}" presName="textRect" presStyleLbl="revTx" presStyleIdx="5" presStyleCnt="6">
        <dgm:presLayoutVars>
          <dgm:chMax val="1"/>
          <dgm:chPref val="1"/>
        </dgm:presLayoutVars>
      </dgm:prSet>
      <dgm:spPr/>
    </dgm:pt>
  </dgm:ptLst>
  <dgm:cxnLst>
    <dgm:cxn modelId="{5243CD33-1D4A-45FE-ADAE-512E1B46B289}" srcId="{22C51577-53C9-4963-A9C9-697646BEA251}" destId="{246ACA4D-9E19-4741-9E7B-C9BE7C5BEA15}" srcOrd="1" destOrd="0" parTransId="{0C87CDA8-4DB2-42E8-A2DA-4DA2FD7870FA}" sibTransId="{C6B0DF7E-CFDE-46B9-A249-1F4DFB8FCB77}"/>
    <dgm:cxn modelId="{C0F2C862-7EF6-4955-BB33-80E97069F0FB}" srcId="{22C51577-53C9-4963-A9C9-697646BEA251}" destId="{AB8034F9-32AB-41A0-82BC-09D28E1A6738}" srcOrd="2" destOrd="0" parTransId="{5ADDF7CE-F80D-42B6-9D8D-55CCD9F33A11}" sibTransId="{55224D89-4C14-4B70-B8E9-106C43269540}"/>
    <dgm:cxn modelId="{42960B6A-D6D8-4829-A4B3-04E419604681}" type="presOf" srcId="{22C51577-53C9-4963-A9C9-697646BEA251}" destId="{E130B844-B5E3-46C7-AF08-9D85FF826759}" srcOrd="0" destOrd="0" presId="urn:microsoft.com/office/officeart/2018/2/layout/IconLabelList"/>
    <dgm:cxn modelId="{E1546D78-2B9E-4C7B-8E0D-F7E05D7A93D2}" type="presOf" srcId="{ACBC27A6-E150-4ED4-A998-640EE4EDA60D}" destId="{E6E86273-C564-4B16-9032-69C866F62F7E}" srcOrd="0" destOrd="0" presId="urn:microsoft.com/office/officeart/2018/2/layout/IconLabelList"/>
    <dgm:cxn modelId="{8AB4FB7F-4C52-48B9-AF88-D9FA358BA569}" type="presOf" srcId="{A73F2C32-ECF0-469B-B2A1-2CBDC18EB685}" destId="{B150A1B5-4D61-4717-B597-2F6A99568A92}" srcOrd="0" destOrd="0" presId="urn:microsoft.com/office/officeart/2018/2/layout/IconLabelList"/>
    <dgm:cxn modelId="{5D29D788-1B5C-4064-BBBD-65C03CB87ED4}" srcId="{22C51577-53C9-4963-A9C9-697646BEA251}" destId="{A73F2C32-ECF0-469B-B2A1-2CBDC18EB685}" srcOrd="5" destOrd="0" parTransId="{9C8584A0-DBBD-4BC1-A679-C23C4B29B045}" sibTransId="{A934FEB9-5FD9-475E-B7A1-9F933EE1336D}"/>
    <dgm:cxn modelId="{A62F049D-6203-4762-82C8-6A366F0C1881}" type="presOf" srcId="{246ACA4D-9E19-4741-9E7B-C9BE7C5BEA15}" destId="{DA1607A4-A2E2-40D0-904E-EC4638E6A79D}" srcOrd="0" destOrd="0" presId="urn:microsoft.com/office/officeart/2018/2/layout/IconLabelList"/>
    <dgm:cxn modelId="{B50487A1-757F-4D60-B494-B2433A3E68A0}" type="presOf" srcId="{284762DE-2711-4295-939B-921EE2A21D89}" destId="{CF33CC32-F256-4955-91E0-CF25F3E7C666}" srcOrd="0" destOrd="0" presId="urn:microsoft.com/office/officeart/2018/2/layout/IconLabelList"/>
    <dgm:cxn modelId="{A12CF3AD-FBA5-4130-A803-3009FFD9FA23}" type="presOf" srcId="{2B2AA6D1-4AFE-4EBB-B991-9601F85BC5BD}" destId="{A9C54881-2841-4CDA-9899-02F1DF9DD738}" srcOrd="0" destOrd="0" presId="urn:microsoft.com/office/officeart/2018/2/layout/IconLabelList"/>
    <dgm:cxn modelId="{92319FC1-5506-4BF3-8ADC-DA4DA48B43D9}" srcId="{22C51577-53C9-4963-A9C9-697646BEA251}" destId="{2B2AA6D1-4AFE-4EBB-B991-9601F85BC5BD}" srcOrd="3" destOrd="0" parTransId="{26347B4C-D84E-494D-994E-05701A575CCC}" sibTransId="{72C39ED8-8E8A-4DF9-BD04-578A65B62AEA}"/>
    <dgm:cxn modelId="{8780D0D6-AC5F-4F47-B7C5-864479CD4BB1}" srcId="{22C51577-53C9-4963-A9C9-697646BEA251}" destId="{284762DE-2711-4295-939B-921EE2A21D89}" srcOrd="4" destOrd="0" parTransId="{5E487BE5-B98D-41F5-94CE-09C62B11EBB0}" sibTransId="{A4938FD4-1403-47D7-B3D2-8AC31124E6A0}"/>
    <dgm:cxn modelId="{42D95DFE-2D3E-4AF2-BB6A-F97FC7AB7F5C}" type="presOf" srcId="{AB8034F9-32AB-41A0-82BC-09D28E1A6738}" destId="{FC6ECF5D-0CCB-4178-9D8E-39CC536EFFA1}" srcOrd="0" destOrd="0" presId="urn:microsoft.com/office/officeart/2018/2/layout/IconLabelList"/>
    <dgm:cxn modelId="{D9B937FF-2E05-44DC-B0C7-9D9035AB39C0}" srcId="{22C51577-53C9-4963-A9C9-697646BEA251}" destId="{ACBC27A6-E150-4ED4-A998-640EE4EDA60D}" srcOrd="0" destOrd="0" parTransId="{50A63321-33AD-4439-9B93-CAF901A71538}" sibTransId="{8C6B0CB6-4EC4-4A1C-B187-29FC55D640CA}"/>
    <dgm:cxn modelId="{604416E2-8B9A-46E7-8191-5236087D69F5}" type="presParOf" srcId="{E130B844-B5E3-46C7-AF08-9D85FF826759}" destId="{78CDE9DB-F7AD-4769-B77F-696CDC6F03A2}" srcOrd="0" destOrd="0" presId="urn:microsoft.com/office/officeart/2018/2/layout/IconLabelList"/>
    <dgm:cxn modelId="{B837F206-F552-4039-BFCD-CC6866F5ABBA}" type="presParOf" srcId="{78CDE9DB-F7AD-4769-B77F-696CDC6F03A2}" destId="{4D44A6A4-B938-413F-BDE8-5AB389113366}" srcOrd="0" destOrd="0" presId="urn:microsoft.com/office/officeart/2018/2/layout/IconLabelList"/>
    <dgm:cxn modelId="{BAF24950-7819-4CF3-8FB7-D8A48B51D99D}" type="presParOf" srcId="{78CDE9DB-F7AD-4769-B77F-696CDC6F03A2}" destId="{204DF966-A3F7-42E3-A725-FCCD880DAE42}" srcOrd="1" destOrd="0" presId="urn:microsoft.com/office/officeart/2018/2/layout/IconLabelList"/>
    <dgm:cxn modelId="{4757F611-F10C-4C4D-9D1F-9F2CAE1AF199}" type="presParOf" srcId="{78CDE9DB-F7AD-4769-B77F-696CDC6F03A2}" destId="{E6E86273-C564-4B16-9032-69C866F62F7E}" srcOrd="2" destOrd="0" presId="urn:microsoft.com/office/officeart/2018/2/layout/IconLabelList"/>
    <dgm:cxn modelId="{37D68262-BF3B-4843-9B27-CE1485A358A2}" type="presParOf" srcId="{E130B844-B5E3-46C7-AF08-9D85FF826759}" destId="{A9C2670A-F080-4EC1-BAEA-5147023EA86E}" srcOrd="1" destOrd="0" presId="urn:microsoft.com/office/officeart/2018/2/layout/IconLabelList"/>
    <dgm:cxn modelId="{D1592CBD-C9FA-45A8-BE54-8915FEBC0AF0}" type="presParOf" srcId="{E130B844-B5E3-46C7-AF08-9D85FF826759}" destId="{9C6A73B4-6AAF-4D6E-A366-5396D3105DCC}" srcOrd="2" destOrd="0" presId="urn:microsoft.com/office/officeart/2018/2/layout/IconLabelList"/>
    <dgm:cxn modelId="{BB830B07-73A3-4462-A2A7-575C55B7AFC8}" type="presParOf" srcId="{9C6A73B4-6AAF-4D6E-A366-5396D3105DCC}" destId="{5EC77AB9-5D4A-4913-85F0-16C54C6D86DC}" srcOrd="0" destOrd="0" presId="urn:microsoft.com/office/officeart/2018/2/layout/IconLabelList"/>
    <dgm:cxn modelId="{CD562C0A-CC96-48D6-BFDD-7D087BADFA47}" type="presParOf" srcId="{9C6A73B4-6AAF-4D6E-A366-5396D3105DCC}" destId="{8AADCCFD-A3D8-4396-891D-44BB84531C86}" srcOrd="1" destOrd="0" presId="urn:microsoft.com/office/officeart/2018/2/layout/IconLabelList"/>
    <dgm:cxn modelId="{AA49A6FB-E2F8-49A2-9751-D8730C0498C8}" type="presParOf" srcId="{9C6A73B4-6AAF-4D6E-A366-5396D3105DCC}" destId="{DA1607A4-A2E2-40D0-904E-EC4638E6A79D}" srcOrd="2" destOrd="0" presId="urn:microsoft.com/office/officeart/2018/2/layout/IconLabelList"/>
    <dgm:cxn modelId="{A88661EE-A582-4539-8C72-15D25E0BBFE6}" type="presParOf" srcId="{E130B844-B5E3-46C7-AF08-9D85FF826759}" destId="{5FD0FC2F-AF42-4216-9E9E-65712A0D59C1}" srcOrd="3" destOrd="0" presId="urn:microsoft.com/office/officeart/2018/2/layout/IconLabelList"/>
    <dgm:cxn modelId="{35A9BE2A-DB5B-43E3-9179-BAB9F0B868E4}" type="presParOf" srcId="{E130B844-B5E3-46C7-AF08-9D85FF826759}" destId="{DFFE6BB6-CCF5-44C3-B6A6-74C251A86458}" srcOrd="4" destOrd="0" presId="urn:microsoft.com/office/officeart/2018/2/layout/IconLabelList"/>
    <dgm:cxn modelId="{AD0928A6-8408-4795-A1B3-4546FEBE5DE3}" type="presParOf" srcId="{DFFE6BB6-CCF5-44C3-B6A6-74C251A86458}" destId="{E5F905E2-C380-422B-9D1D-4B024D3D9D13}" srcOrd="0" destOrd="0" presId="urn:microsoft.com/office/officeart/2018/2/layout/IconLabelList"/>
    <dgm:cxn modelId="{12A92539-0355-4B92-8C4D-7C1769831333}" type="presParOf" srcId="{DFFE6BB6-CCF5-44C3-B6A6-74C251A86458}" destId="{596009E9-5834-4AC2-B8D8-86DB94668E4B}" srcOrd="1" destOrd="0" presId="urn:microsoft.com/office/officeart/2018/2/layout/IconLabelList"/>
    <dgm:cxn modelId="{8DCA5D96-2FCD-44A0-8D11-F83283D711C5}" type="presParOf" srcId="{DFFE6BB6-CCF5-44C3-B6A6-74C251A86458}" destId="{FC6ECF5D-0CCB-4178-9D8E-39CC536EFFA1}" srcOrd="2" destOrd="0" presId="urn:microsoft.com/office/officeart/2018/2/layout/IconLabelList"/>
    <dgm:cxn modelId="{AAB34E17-6573-4DB0-A068-31D422A82C26}" type="presParOf" srcId="{E130B844-B5E3-46C7-AF08-9D85FF826759}" destId="{FCDFF09D-4A46-4EB1-847C-74D833353887}" srcOrd="5" destOrd="0" presId="urn:microsoft.com/office/officeart/2018/2/layout/IconLabelList"/>
    <dgm:cxn modelId="{3407C96C-B142-4798-8032-76DDE90ABDBD}" type="presParOf" srcId="{E130B844-B5E3-46C7-AF08-9D85FF826759}" destId="{380311AE-C1C6-4533-ACD9-F9FEEC8174A9}" srcOrd="6" destOrd="0" presId="urn:microsoft.com/office/officeart/2018/2/layout/IconLabelList"/>
    <dgm:cxn modelId="{82521159-3FD6-41FE-AB04-7D5F9F124851}" type="presParOf" srcId="{380311AE-C1C6-4533-ACD9-F9FEEC8174A9}" destId="{E181EB2E-AA54-4F35-A5AD-F9127EDC24E5}" srcOrd="0" destOrd="0" presId="urn:microsoft.com/office/officeart/2018/2/layout/IconLabelList"/>
    <dgm:cxn modelId="{E061B7F4-D128-485B-9C3F-778D4288802D}" type="presParOf" srcId="{380311AE-C1C6-4533-ACD9-F9FEEC8174A9}" destId="{E639C526-BE72-4B86-B3E0-E8709100FC17}" srcOrd="1" destOrd="0" presId="urn:microsoft.com/office/officeart/2018/2/layout/IconLabelList"/>
    <dgm:cxn modelId="{D47BEBBE-C496-485C-AB34-993A9C2D6E54}" type="presParOf" srcId="{380311AE-C1C6-4533-ACD9-F9FEEC8174A9}" destId="{A9C54881-2841-4CDA-9899-02F1DF9DD738}" srcOrd="2" destOrd="0" presId="urn:microsoft.com/office/officeart/2018/2/layout/IconLabelList"/>
    <dgm:cxn modelId="{F03FFFEF-FA4C-46EA-B39E-4BC47EAEFB4E}" type="presParOf" srcId="{E130B844-B5E3-46C7-AF08-9D85FF826759}" destId="{43935D00-1BFB-4466-AC55-0206A622ED62}" srcOrd="7" destOrd="0" presId="urn:microsoft.com/office/officeart/2018/2/layout/IconLabelList"/>
    <dgm:cxn modelId="{A6BC4DEA-E9DE-4EA0-A9B4-7919713E8D6F}" type="presParOf" srcId="{E130B844-B5E3-46C7-AF08-9D85FF826759}" destId="{E6B78E82-E831-45DB-B0B4-5852D6F29369}" srcOrd="8" destOrd="0" presId="urn:microsoft.com/office/officeart/2018/2/layout/IconLabelList"/>
    <dgm:cxn modelId="{58F56B00-1E12-4AF2-BB86-EF930F062906}" type="presParOf" srcId="{E6B78E82-E831-45DB-B0B4-5852D6F29369}" destId="{A1AB2965-D695-4394-ACEC-E2D93BED4F3A}" srcOrd="0" destOrd="0" presId="urn:microsoft.com/office/officeart/2018/2/layout/IconLabelList"/>
    <dgm:cxn modelId="{EFDEC518-A6C7-4AAC-8EAF-CDE7B66C04C1}" type="presParOf" srcId="{E6B78E82-E831-45DB-B0B4-5852D6F29369}" destId="{39183BD2-E056-4929-A123-9B27D1AB68A8}" srcOrd="1" destOrd="0" presId="urn:microsoft.com/office/officeart/2018/2/layout/IconLabelList"/>
    <dgm:cxn modelId="{F32F7F38-D722-4C66-8633-506CAE52A78D}" type="presParOf" srcId="{E6B78E82-E831-45DB-B0B4-5852D6F29369}" destId="{CF33CC32-F256-4955-91E0-CF25F3E7C666}" srcOrd="2" destOrd="0" presId="urn:microsoft.com/office/officeart/2018/2/layout/IconLabelList"/>
    <dgm:cxn modelId="{04EC734E-FCE2-4A0E-AFCC-E2C77F6AD06C}" type="presParOf" srcId="{E130B844-B5E3-46C7-AF08-9D85FF826759}" destId="{CE4AAAF2-9BAA-4238-87BC-95E01809FCA2}" srcOrd="9" destOrd="0" presId="urn:microsoft.com/office/officeart/2018/2/layout/IconLabelList"/>
    <dgm:cxn modelId="{7D27BA11-B0B8-4B56-A896-AD9127F0E5B1}" type="presParOf" srcId="{E130B844-B5E3-46C7-AF08-9D85FF826759}" destId="{F3BAB91D-A3D7-4182-9669-91E519FFD313}" srcOrd="10" destOrd="0" presId="urn:microsoft.com/office/officeart/2018/2/layout/IconLabelList"/>
    <dgm:cxn modelId="{DA2E09F4-B2E2-47FD-A16A-B3713837EF3C}" type="presParOf" srcId="{F3BAB91D-A3D7-4182-9669-91E519FFD313}" destId="{AA4D507C-65AE-4CC2-8C4E-BCCC1C438FA8}" srcOrd="0" destOrd="0" presId="urn:microsoft.com/office/officeart/2018/2/layout/IconLabelList"/>
    <dgm:cxn modelId="{E08F11A5-D388-4A4E-85F6-B4919768821C}" type="presParOf" srcId="{F3BAB91D-A3D7-4182-9669-91E519FFD313}" destId="{DB7B7ECA-9551-4518-BDBE-E67443A6D83D}" srcOrd="1" destOrd="0" presId="urn:microsoft.com/office/officeart/2018/2/layout/IconLabelList"/>
    <dgm:cxn modelId="{F3EB3C22-4358-41B6-9B46-5187860D9F5B}" type="presParOf" srcId="{F3BAB91D-A3D7-4182-9669-91E519FFD313}" destId="{B150A1B5-4D61-4717-B597-2F6A99568A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2A0D4-F83F-41AA-BB89-57C649EE006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7BB1B9-0C0A-4CDE-AE8B-D5C4A3AAA789}">
      <dgm:prSet/>
      <dgm:spPr/>
      <dgm:t>
        <a:bodyPr/>
        <a:lstStyle/>
        <a:p>
          <a:r>
            <a:rPr lang="en-US" b="0" i="0" baseline="0" dirty="0"/>
            <a:t>Interactive psychoanalysis is a form of </a:t>
          </a:r>
          <a:r>
            <a:rPr lang="en-US" b="1" i="0" baseline="0" dirty="0"/>
            <a:t>philosophical practice</a:t>
          </a:r>
          <a:r>
            <a:rPr lang="en-US" b="0" i="0" baseline="0" dirty="0"/>
            <a:t>, addressing both therapeutic symptoms and the structure of thinking.</a:t>
          </a:r>
          <a:endParaRPr lang="en-US" dirty="0"/>
        </a:p>
      </dgm:t>
    </dgm:pt>
    <dgm:pt modelId="{D4BB3D4B-10AA-429B-97BA-60CE7DE724A6}" type="parTrans" cxnId="{7835E5D2-9476-4C7C-9733-20745C52D585}">
      <dgm:prSet/>
      <dgm:spPr/>
      <dgm:t>
        <a:bodyPr/>
        <a:lstStyle/>
        <a:p>
          <a:endParaRPr lang="en-US"/>
        </a:p>
      </dgm:t>
    </dgm:pt>
    <dgm:pt modelId="{51F286AD-D25B-40A2-9503-D0A3EA2B0154}" type="sibTrans" cxnId="{7835E5D2-9476-4C7C-9733-20745C52D585}">
      <dgm:prSet/>
      <dgm:spPr/>
      <dgm:t>
        <a:bodyPr/>
        <a:lstStyle/>
        <a:p>
          <a:endParaRPr lang="en-US"/>
        </a:p>
      </dgm:t>
    </dgm:pt>
    <dgm:pt modelId="{EAA9BA78-508F-47D4-884C-2C21287BBACA}">
      <dgm:prSet/>
      <dgm:spPr/>
      <dgm:t>
        <a:bodyPr/>
        <a:lstStyle/>
        <a:p>
          <a:r>
            <a:rPr lang="en-US" b="0" i="0" baseline="0"/>
            <a:t>Its foundation lies in understanding the relationship between </a:t>
          </a:r>
          <a:r>
            <a:rPr lang="en-US" b="1" i="0" baseline="0"/>
            <a:t>sensory perception and abstract thought</a:t>
          </a:r>
          <a:r>
            <a:rPr lang="en-US" b="0" i="0" baseline="0"/>
            <a:t>.</a:t>
          </a:r>
          <a:endParaRPr lang="en-US"/>
        </a:p>
      </dgm:t>
    </dgm:pt>
    <dgm:pt modelId="{A02025B3-0271-4D18-BB3B-3AD0FFF661FE}" type="parTrans" cxnId="{73DE80D7-44A0-4FD3-9AD0-AA81AA0D42B1}">
      <dgm:prSet/>
      <dgm:spPr/>
      <dgm:t>
        <a:bodyPr/>
        <a:lstStyle/>
        <a:p>
          <a:endParaRPr lang="en-US"/>
        </a:p>
      </dgm:t>
    </dgm:pt>
    <dgm:pt modelId="{B8C24DD9-C640-4A78-96F6-70E5DEF4C959}" type="sibTrans" cxnId="{73DE80D7-44A0-4FD3-9AD0-AA81AA0D42B1}">
      <dgm:prSet/>
      <dgm:spPr/>
      <dgm:t>
        <a:bodyPr/>
        <a:lstStyle/>
        <a:p>
          <a:endParaRPr lang="en-US"/>
        </a:p>
      </dgm:t>
    </dgm:pt>
    <dgm:pt modelId="{B9B5A98A-0BBA-44C0-AB81-B80BB498D8E2}">
      <dgm:prSet/>
      <dgm:spPr/>
      <dgm:t>
        <a:bodyPr/>
        <a:lstStyle/>
        <a:p>
          <a:r>
            <a:rPr lang="en-US" b="0" i="0" baseline="0"/>
            <a:t>It examines how </a:t>
          </a:r>
          <a:r>
            <a:rPr lang="en-US" b="1" i="0" baseline="0"/>
            <a:t>concepts </a:t>
          </a:r>
          <a:r>
            <a:rPr lang="en-US" b="0" i="0" baseline="0"/>
            <a:t>are built from a rhapsody of perceptions into meanings independent of immediate sensory experience.</a:t>
          </a:r>
          <a:endParaRPr lang="en-US"/>
        </a:p>
      </dgm:t>
    </dgm:pt>
    <dgm:pt modelId="{A75397E8-00E6-41D3-BBE5-E27B5D5C2E3A}" type="parTrans" cxnId="{1E6CF175-95F7-408B-8D52-EC44046B74B2}">
      <dgm:prSet/>
      <dgm:spPr/>
      <dgm:t>
        <a:bodyPr/>
        <a:lstStyle/>
        <a:p>
          <a:endParaRPr lang="en-US"/>
        </a:p>
      </dgm:t>
    </dgm:pt>
    <dgm:pt modelId="{58F6F8E2-D77D-4568-83B2-BDE9D66D6065}" type="sibTrans" cxnId="{1E6CF175-95F7-408B-8D52-EC44046B74B2}">
      <dgm:prSet/>
      <dgm:spPr/>
      <dgm:t>
        <a:bodyPr/>
        <a:lstStyle/>
        <a:p>
          <a:endParaRPr lang="en-US"/>
        </a:p>
      </dgm:t>
    </dgm:pt>
    <dgm:pt modelId="{6BDD89D6-2B00-4BD3-BFD6-462910E24B93}">
      <dgm:prSet/>
      <dgm:spPr/>
      <dgm:t>
        <a:bodyPr/>
        <a:lstStyle/>
        <a:p>
          <a:r>
            <a:rPr lang="en-US" b="0" i="0" baseline="0"/>
            <a:t>Regression is not seen merely as pathology but as a </a:t>
          </a:r>
          <a:r>
            <a:rPr lang="en-US" b="1" i="0" baseline="0"/>
            <a:t>philosophically </a:t>
          </a:r>
          <a:r>
            <a:rPr lang="en-US" b="0" i="0" baseline="0"/>
            <a:t>significant event.</a:t>
          </a:r>
          <a:endParaRPr lang="en-US"/>
        </a:p>
      </dgm:t>
    </dgm:pt>
    <dgm:pt modelId="{F69A37FF-AB28-4B6A-8C98-3EE8365BB6DE}" type="parTrans" cxnId="{D5CC2422-CBB5-47BD-A5C7-FA7BE8788643}">
      <dgm:prSet/>
      <dgm:spPr/>
      <dgm:t>
        <a:bodyPr/>
        <a:lstStyle/>
        <a:p>
          <a:endParaRPr lang="en-US"/>
        </a:p>
      </dgm:t>
    </dgm:pt>
    <dgm:pt modelId="{4810293E-9D63-4845-9C79-5E8A3986184C}" type="sibTrans" cxnId="{D5CC2422-CBB5-47BD-A5C7-FA7BE8788643}">
      <dgm:prSet/>
      <dgm:spPr/>
      <dgm:t>
        <a:bodyPr/>
        <a:lstStyle/>
        <a:p>
          <a:endParaRPr lang="en-US"/>
        </a:p>
      </dgm:t>
    </dgm:pt>
    <dgm:pt modelId="{5AB58280-7BAE-456E-8229-209C52AAC98B}">
      <dgm:prSet/>
      <dgm:spPr/>
      <dgm:t>
        <a:bodyPr/>
        <a:lstStyle/>
        <a:p>
          <a:r>
            <a:rPr lang="en-US" b="0" i="0" baseline="0"/>
            <a:t>The method clarifies thought patterns where the boundary between internal representation and external reality becomes </a:t>
          </a:r>
          <a:r>
            <a:rPr lang="en-US" b="1" i="0" baseline="0"/>
            <a:t>blurred</a:t>
          </a:r>
          <a:r>
            <a:rPr lang="en-US" b="0" i="0" baseline="0"/>
            <a:t>.</a:t>
          </a:r>
          <a:endParaRPr lang="en-US"/>
        </a:p>
      </dgm:t>
    </dgm:pt>
    <dgm:pt modelId="{61466DD7-FAAC-4DFC-9E8C-6168118BEC8F}" type="parTrans" cxnId="{FE9A0F64-046D-436B-B47F-D96FC951732B}">
      <dgm:prSet/>
      <dgm:spPr/>
      <dgm:t>
        <a:bodyPr/>
        <a:lstStyle/>
        <a:p>
          <a:endParaRPr lang="en-US"/>
        </a:p>
      </dgm:t>
    </dgm:pt>
    <dgm:pt modelId="{8A4A36FB-8523-46B8-84A9-6534A008C5A3}" type="sibTrans" cxnId="{FE9A0F64-046D-436B-B47F-D96FC951732B}">
      <dgm:prSet/>
      <dgm:spPr/>
      <dgm:t>
        <a:bodyPr/>
        <a:lstStyle/>
        <a:p>
          <a:endParaRPr lang="en-US"/>
        </a:p>
      </dgm:t>
    </dgm:pt>
    <dgm:pt modelId="{7CA33882-FCEF-440E-8E5B-8A8C1251A612}">
      <dgm:prSet/>
      <dgm:spPr/>
      <dgm:t>
        <a:bodyPr/>
        <a:lstStyle/>
        <a:p>
          <a:r>
            <a:rPr lang="en-US" b="0" i="0" baseline="0"/>
            <a:t>In </a:t>
          </a:r>
          <a:r>
            <a:rPr lang="en-US" b="1" i="0" baseline="0"/>
            <a:t>dual manifestation</a:t>
          </a:r>
          <a:r>
            <a:rPr lang="en-US" b="0" i="0" baseline="0"/>
            <a:t>, thought and external reality interweave, leading to seemingly irrational but internally logical conclusions.</a:t>
          </a:r>
          <a:endParaRPr lang="en-US"/>
        </a:p>
      </dgm:t>
    </dgm:pt>
    <dgm:pt modelId="{2FF9E5BF-9086-4A17-98BF-52E5566395D0}" type="parTrans" cxnId="{547DBD1D-62B9-42C5-BD3D-04E495CCAC5F}">
      <dgm:prSet/>
      <dgm:spPr/>
      <dgm:t>
        <a:bodyPr/>
        <a:lstStyle/>
        <a:p>
          <a:endParaRPr lang="en-US"/>
        </a:p>
      </dgm:t>
    </dgm:pt>
    <dgm:pt modelId="{0AB762F5-86E3-4C00-8751-CE6611BB8EC8}" type="sibTrans" cxnId="{547DBD1D-62B9-42C5-BD3D-04E495CCAC5F}">
      <dgm:prSet/>
      <dgm:spPr/>
      <dgm:t>
        <a:bodyPr/>
        <a:lstStyle/>
        <a:p>
          <a:endParaRPr lang="en-US"/>
        </a:p>
      </dgm:t>
    </dgm:pt>
    <dgm:pt modelId="{593A92A9-8D8E-4E6D-9B08-70AC1F4519CF}">
      <dgm:prSet/>
      <dgm:spPr/>
      <dgm:t>
        <a:bodyPr/>
        <a:lstStyle/>
        <a:p>
          <a:r>
            <a:rPr lang="en-US" b="0" i="0" baseline="0" dirty="0"/>
            <a:t>The analyst must abandon purely abstract rationality and adopt a </a:t>
          </a:r>
          <a:r>
            <a:rPr lang="en-US" b="1" i="0" baseline="0" dirty="0"/>
            <a:t>regressive - interactive position </a:t>
          </a:r>
          <a:r>
            <a:rPr lang="en-US" b="0" i="0" baseline="0" dirty="0"/>
            <a:t>alongside the analysand</a:t>
          </a:r>
          <a:r>
            <a:rPr lang="sr-Latn-RS" b="0" i="0" baseline="0" dirty="0"/>
            <a:t>.</a:t>
          </a:r>
          <a:endParaRPr lang="en-US" dirty="0"/>
        </a:p>
      </dgm:t>
    </dgm:pt>
    <dgm:pt modelId="{C216C802-7986-4AAB-ACFB-88914C38B506}" type="parTrans" cxnId="{78931545-33E0-4F14-8712-48919FDC8965}">
      <dgm:prSet/>
      <dgm:spPr/>
      <dgm:t>
        <a:bodyPr/>
        <a:lstStyle/>
        <a:p>
          <a:endParaRPr lang="en-US"/>
        </a:p>
      </dgm:t>
    </dgm:pt>
    <dgm:pt modelId="{3ABB08D1-AE01-4CBE-BEE7-9AB1E6A7850B}" type="sibTrans" cxnId="{78931545-33E0-4F14-8712-48919FDC8965}">
      <dgm:prSet/>
      <dgm:spPr/>
      <dgm:t>
        <a:bodyPr/>
        <a:lstStyle/>
        <a:p>
          <a:endParaRPr lang="en-US"/>
        </a:p>
      </dgm:t>
    </dgm:pt>
    <dgm:pt modelId="{F3C562A9-B591-481F-BDA7-FC97A5FBAA64}">
      <dgm:prSet/>
      <dgm:spPr/>
      <dgm:t>
        <a:bodyPr/>
        <a:lstStyle/>
        <a:p>
          <a:r>
            <a:rPr lang="en-US" b="0" i="0" baseline="0" dirty="0"/>
            <a:t>Regression is used not to get lost in chaos of perception and illogic, but to </a:t>
          </a:r>
          <a:r>
            <a:rPr lang="en-US" b="1" i="0" baseline="0" dirty="0"/>
            <a:t>understand </a:t>
          </a:r>
          <a:r>
            <a:rPr lang="en-US" b="0" i="0" baseline="0" dirty="0"/>
            <a:t>its mechanisms from within.</a:t>
          </a:r>
          <a:endParaRPr lang="en-US" dirty="0"/>
        </a:p>
      </dgm:t>
    </dgm:pt>
    <dgm:pt modelId="{C2A80B94-6451-4F3D-88F2-03117980A9C8}" type="parTrans" cxnId="{560D554A-5B3F-43D0-B733-AA1D4354C955}">
      <dgm:prSet/>
      <dgm:spPr/>
      <dgm:t>
        <a:bodyPr/>
        <a:lstStyle/>
        <a:p>
          <a:endParaRPr lang="en-US"/>
        </a:p>
      </dgm:t>
    </dgm:pt>
    <dgm:pt modelId="{1FBC8FA4-B4CB-4B17-B757-04F8063B4027}" type="sibTrans" cxnId="{560D554A-5B3F-43D0-B733-AA1D4354C955}">
      <dgm:prSet/>
      <dgm:spPr/>
      <dgm:t>
        <a:bodyPr/>
        <a:lstStyle/>
        <a:p>
          <a:endParaRPr lang="en-US"/>
        </a:p>
      </dgm:t>
    </dgm:pt>
    <dgm:pt modelId="{9355A33C-2263-4D25-8C3C-5ED65DEAE20B}" type="pres">
      <dgm:prSet presAssocID="{80E2A0D4-F83F-41AA-BB89-57C649EE006B}" presName="root" presStyleCnt="0">
        <dgm:presLayoutVars>
          <dgm:dir/>
          <dgm:resizeHandles val="exact"/>
        </dgm:presLayoutVars>
      </dgm:prSet>
      <dgm:spPr/>
    </dgm:pt>
    <dgm:pt modelId="{E6E1D0A3-4A43-430B-A6B9-14B3C650F6F5}" type="pres">
      <dgm:prSet presAssocID="{D77BB1B9-0C0A-4CDE-AE8B-D5C4A3AAA789}" presName="compNode" presStyleCnt="0"/>
      <dgm:spPr/>
    </dgm:pt>
    <dgm:pt modelId="{DD1CAEFA-6781-45EF-8EFF-1BF1D48B7571}" type="pres">
      <dgm:prSet presAssocID="{D77BB1B9-0C0A-4CDE-AE8B-D5C4A3AAA789}" presName="bgRect" presStyleLbl="bgShp" presStyleIdx="0" presStyleCnt="8"/>
      <dgm:spPr/>
    </dgm:pt>
    <dgm:pt modelId="{70F5C03A-EC61-48BC-BEAB-4C8609F180DE}" type="pres">
      <dgm:prSet presAssocID="{D77BB1B9-0C0A-4CDE-AE8B-D5C4A3AAA78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52F5E02E-918A-4E63-BFDF-05C1BF28A06E}" type="pres">
      <dgm:prSet presAssocID="{D77BB1B9-0C0A-4CDE-AE8B-D5C4A3AAA789}" presName="spaceRect" presStyleCnt="0"/>
      <dgm:spPr/>
    </dgm:pt>
    <dgm:pt modelId="{AF1B9C30-7A2A-4BD0-92E9-2556196AC0C3}" type="pres">
      <dgm:prSet presAssocID="{D77BB1B9-0C0A-4CDE-AE8B-D5C4A3AAA789}" presName="parTx" presStyleLbl="revTx" presStyleIdx="0" presStyleCnt="8">
        <dgm:presLayoutVars>
          <dgm:chMax val="0"/>
          <dgm:chPref val="0"/>
        </dgm:presLayoutVars>
      </dgm:prSet>
      <dgm:spPr/>
    </dgm:pt>
    <dgm:pt modelId="{E8FCB5E0-BAA1-4741-AD62-C048F6889C4B}" type="pres">
      <dgm:prSet presAssocID="{51F286AD-D25B-40A2-9503-D0A3EA2B0154}" presName="sibTrans" presStyleCnt="0"/>
      <dgm:spPr/>
    </dgm:pt>
    <dgm:pt modelId="{308C9C7E-A3BB-4D96-BAA9-2D909F428683}" type="pres">
      <dgm:prSet presAssocID="{EAA9BA78-508F-47D4-884C-2C21287BBACA}" presName="compNode" presStyleCnt="0"/>
      <dgm:spPr/>
    </dgm:pt>
    <dgm:pt modelId="{9EEAB2D1-A74F-45F7-8D1B-29746554A8F1}" type="pres">
      <dgm:prSet presAssocID="{EAA9BA78-508F-47D4-884C-2C21287BBACA}" presName="bgRect" presStyleLbl="bgShp" presStyleIdx="1" presStyleCnt="8"/>
      <dgm:spPr/>
    </dgm:pt>
    <dgm:pt modelId="{77D71ECB-7BF5-4231-8ACD-422A490401AF}" type="pres">
      <dgm:prSet presAssocID="{EAA9BA78-508F-47D4-884C-2C21287BBAC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79AAF16-B288-477E-9D2B-87A7D12B3588}" type="pres">
      <dgm:prSet presAssocID="{EAA9BA78-508F-47D4-884C-2C21287BBACA}" presName="spaceRect" presStyleCnt="0"/>
      <dgm:spPr/>
    </dgm:pt>
    <dgm:pt modelId="{4E807ED8-7440-4F47-A702-506AE0F9E521}" type="pres">
      <dgm:prSet presAssocID="{EAA9BA78-508F-47D4-884C-2C21287BBACA}" presName="parTx" presStyleLbl="revTx" presStyleIdx="1" presStyleCnt="8">
        <dgm:presLayoutVars>
          <dgm:chMax val="0"/>
          <dgm:chPref val="0"/>
        </dgm:presLayoutVars>
      </dgm:prSet>
      <dgm:spPr/>
    </dgm:pt>
    <dgm:pt modelId="{F3916C91-9E30-4094-91A8-A789CE45FCA4}" type="pres">
      <dgm:prSet presAssocID="{B8C24DD9-C640-4A78-96F6-70E5DEF4C959}" presName="sibTrans" presStyleCnt="0"/>
      <dgm:spPr/>
    </dgm:pt>
    <dgm:pt modelId="{F68F746B-B757-48E3-B290-5E0069FD1A1C}" type="pres">
      <dgm:prSet presAssocID="{B9B5A98A-0BBA-44C0-AB81-B80BB498D8E2}" presName="compNode" presStyleCnt="0"/>
      <dgm:spPr/>
    </dgm:pt>
    <dgm:pt modelId="{9F66B29C-FC6D-4335-889E-07205273DC76}" type="pres">
      <dgm:prSet presAssocID="{B9B5A98A-0BBA-44C0-AB81-B80BB498D8E2}" presName="bgRect" presStyleLbl="bgShp" presStyleIdx="2" presStyleCnt="8"/>
      <dgm:spPr/>
    </dgm:pt>
    <dgm:pt modelId="{E27547A4-1CC6-4910-B4F2-A9385BF8D698}" type="pres">
      <dgm:prSet presAssocID="{B9B5A98A-0BBA-44C0-AB81-B80BB498D8E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ic Notes"/>
        </a:ext>
      </dgm:extLst>
    </dgm:pt>
    <dgm:pt modelId="{2C59883F-1BC6-4DF7-BF6A-6E0600C6480F}" type="pres">
      <dgm:prSet presAssocID="{B9B5A98A-0BBA-44C0-AB81-B80BB498D8E2}" presName="spaceRect" presStyleCnt="0"/>
      <dgm:spPr/>
    </dgm:pt>
    <dgm:pt modelId="{196FB66B-6EA9-436B-8B7E-8D0C5F1AB1D0}" type="pres">
      <dgm:prSet presAssocID="{B9B5A98A-0BBA-44C0-AB81-B80BB498D8E2}" presName="parTx" presStyleLbl="revTx" presStyleIdx="2" presStyleCnt="8">
        <dgm:presLayoutVars>
          <dgm:chMax val="0"/>
          <dgm:chPref val="0"/>
        </dgm:presLayoutVars>
      </dgm:prSet>
      <dgm:spPr/>
    </dgm:pt>
    <dgm:pt modelId="{7A01305C-875A-4C80-AF6E-9AC62CBB2FF6}" type="pres">
      <dgm:prSet presAssocID="{58F6F8E2-D77D-4568-83B2-BDE9D66D6065}" presName="sibTrans" presStyleCnt="0"/>
      <dgm:spPr/>
    </dgm:pt>
    <dgm:pt modelId="{694619C8-4119-483E-8E6F-C812437BF569}" type="pres">
      <dgm:prSet presAssocID="{6BDD89D6-2B00-4BD3-BFD6-462910E24B93}" presName="compNode" presStyleCnt="0"/>
      <dgm:spPr/>
    </dgm:pt>
    <dgm:pt modelId="{B7063B2E-B8CD-4FE7-8CAC-B61BCC3F2474}" type="pres">
      <dgm:prSet presAssocID="{6BDD89D6-2B00-4BD3-BFD6-462910E24B93}" presName="bgRect" presStyleLbl="bgShp" presStyleIdx="3" presStyleCnt="8"/>
      <dgm:spPr/>
    </dgm:pt>
    <dgm:pt modelId="{A1AE51C4-7D25-41F7-95A8-8C067A47A880}" type="pres">
      <dgm:prSet presAssocID="{6BDD89D6-2B00-4BD3-BFD6-462910E24B9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F5DC8EF1-FC6A-4DF3-BBB2-6FD70278C510}" type="pres">
      <dgm:prSet presAssocID="{6BDD89D6-2B00-4BD3-BFD6-462910E24B93}" presName="spaceRect" presStyleCnt="0"/>
      <dgm:spPr/>
    </dgm:pt>
    <dgm:pt modelId="{D62DB901-0E59-4B69-989B-5978F7F08AD6}" type="pres">
      <dgm:prSet presAssocID="{6BDD89D6-2B00-4BD3-BFD6-462910E24B93}" presName="parTx" presStyleLbl="revTx" presStyleIdx="3" presStyleCnt="8">
        <dgm:presLayoutVars>
          <dgm:chMax val="0"/>
          <dgm:chPref val="0"/>
        </dgm:presLayoutVars>
      </dgm:prSet>
      <dgm:spPr/>
    </dgm:pt>
    <dgm:pt modelId="{FF4DF306-5028-427C-8065-CF6C83253FD9}" type="pres">
      <dgm:prSet presAssocID="{4810293E-9D63-4845-9C79-5E8A3986184C}" presName="sibTrans" presStyleCnt="0"/>
      <dgm:spPr/>
    </dgm:pt>
    <dgm:pt modelId="{6D1FB7CA-B126-41EF-BCC4-65A5078838B7}" type="pres">
      <dgm:prSet presAssocID="{5AB58280-7BAE-456E-8229-209C52AAC98B}" presName="compNode" presStyleCnt="0"/>
      <dgm:spPr/>
    </dgm:pt>
    <dgm:pt modelId="{5E89AD9A-B4F6-4052-AC9D-010A5049CA3E}" type="pres">
      <dgm:prSet presAssocID="{5AB58280-7BAE-456E-8229-209C52AAC98B}" presName="bgRect" presStyleLbl="bgShp" presStyleIdx="4" presStyleCnt="8"/>
      <dgm:spPr/>
    </dgm:pt>
    <dgm:pt modelId="{C5F28A86-984F-43BA-B9C9-B601C39226AA}" type="pres">
      <dgm:prSet presAssocID="{5AB58280-7BAE-456E-8229-209C52AAC98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59CC2029-4BE1-4A6B-A6DF-DF56B85A4694}" type="pres">
      <dgm:prSet presAssocID="{5AB58280-7BAE-456E-8229-209C52AAC98B}" presName="spaceRect" presStyleCnt="0"/>
      <dgm:spPr/>
    </dgm:pt>
    <dgm:pt modelId="{127A301C-F403-4D42-9335-099F19802B4F}" type="pres">
      <dgm:prSet presAssocID="{5AB58280-7BAE-456E-8229-209C52AAC98B}" presName="parTx" presStyleLbl="revTx" presStyleIdx="4" presStyleCnt="8">
        <dgm:presLayoutVars>
          <dgm:chMax val="0"/>
          <dgm:chPref val="0"/>
        </dgm:presLayoutVars>
      </dgm:prSet>
      <dgm:spPr/>
    </dgm:pt>
    <dgm:pt modelId="{61EBD574-E260-4BC2-9CC4-424037EAA78F}" type="pres">
      <dgm:prSet presAssocID="{8A4A36FB-8523-46B8-84A9-6534A008C5A3}" presName="sibTrans" presStyleCnt="0"/>
      <dgm:spPr/>
    </dgm:pt>
    <dgm:pt modelId="{1C97F81B-973A-4F32-B187-F80A56CB37BE}" type="pres">
      <dgm:prSet presAssocID="{7CA33882-FCEF-440E-8E5B-8A8C1251A612}" presName="compNode" presStyleCnt="0"/>
      <dgm:spPr/>
    </dgm:pt>
    <dgm:pt modelId="{44553447-0F2E-48C3-8083-3450F22E7EAB}" type="pres">
      <dgm:prSet presAssocID="{7CA33882-FCEF-440E-8E5B-8A8C1251A612}" presName="bgRect" presStyleLbl="bgShp" presStyleIdx="5" presStyleCnt="8"/>
      <dgm:spPr/>
    </dgm:pt>
    <dgm:pt modelId="{B0A901E2-8847-48FE-A64E-07335B714891}" type="pres">
      <dgm:prSet presAssocID="{7CA33882-FCEF-440E-8E5B-8A8C1251A61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867D47F8-2D2F-4B57-8C8C-C1113D202AF6}" type="pres">
      <dgm:prSet presAssocID="{7CA33882-FCEF-440E-8E5B-8A8C1251A612}" presName="spaceRect" presStyleCnt="0"/>
      <dgm:spPr/>
    </dgm:pt>
    <dgm:pt modelId="{4AF3C2F4-6EF4-44B3-B80B-34D07AED1AA5}" type="pres">
      <dgm:prSet presAssocID="{7CA33882-FCEF-440E-8E5B-8A8C1251A612}" presName="parTx" presStyleLbl="revTx" presStyleIdx="5" presStyleCnt="8">
        <dgm:presLayoutVars>
          <dgm:chMax val="0"/>
          <dgm:chPref val="0"/>
        </dgm:presLayoutVars>
      </dgm:prSet>
      <dgm:spPr/>
    </dgm:pt>
    <dgm:pt modelId="{A3F06150-86EF-4D9B-87B2-31E5A6650839}" type="pres">
      <dgm:prSet presAssocID="{0AB762F5-86E3-4C00-8751-CE6611BB8EC8}" presName="sibTrans" presStyleCnt="0"/>
      <dgm:spPr/>
    </dgm:pt>
    <dgm:pt modelId="{62ADC7EF-9F37-4A22-BC09-460155FB7CE2}" type="pres">
      <dgm:prSet presAssocID="{593A92A9-8D8E-4E6D-9B08-70AC1F4519CF}" presName="compNode" presStyleCnt="0"/>
      <dgm:spPr/>
    </dgm:pt>
    <dgm:pt modelId="{B1DCB524-291C-40B3-99A1-A3EA54F8663A}" type="pres">
      <dgm:prSet presAssocID="{593A92A9-8D8E-4E6D-9B08-70AC1F4519CF}" presName="bgRect" presStyleLbl="bgShp" presStyleIdx="6" presStyleCnt="8"/>
      <dgm:spPr/>
    </dgm:pt>
    <dgm:pt modelId="{F1B4B414-3ABD-4093-824C-7720ADB660E9}" type="pres">
      <dgm:prSet presAssocID="{593A92A9-8D8E-4E6D-9B08-70AC1F4519C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Brainstorm"/>
        </a:ext>
      </dgm:extLst>
    </dgm:pt>
    <dgm:pt modelId="{A4FBCF9B-9ACD-4678-AAB2-D860C2ECE1CD}" type="pres">
      <dgm:prSet presAssocID="{593A92A9-8D8E-4E6D-9B08-70AC1F4519CF}" presName="spaceRect" presStyleCnt="0"/>
      <dgm:spPr/>
    </dgm:pt>
    <dgm:pt modelId="{FF4333D4-6B0C-4C1B-96C5-05A4CDFE3756}" type="pres">
      <dgm:prSet presAssocID="{593A92A9-8D8E-4E6D-9B08-70AC1F4519CF}" presName="parTx" presStyleLbl="revTx" presStyleIdx="6" presStyleCnt="8">
        <dgm:presLayoutVars>
          <dgm:chMax val="0"/>
          <dgm:chPref val="0"/>
        </dgm:presLayoutVars>
      </dgm:prSet>
      <dgm:spPr/>
    </dgm:pt>
    <dgm:pt modelId="{381184F2-35AB-4E72-9B80-D5FF557C9E1B}" type="pres">
      <dgm:prSet presAssocID="{3ABB08D1-AE01-4CBE-BEE7-9AB1E6A7850B}" presName="sibTrans" presStyleCnt="0"/>
      <dgm:spPr/>
    </dgm:pt>
    <dgm:pt modelId="{9E2D67FC-F343-4FB0-8F6A-A77A4DC67827}" type="pres">
      <dgm:prSet presAssocID="{F3C562A9-B591-481F-BDA7-FC97A5FBAA64}" presName="compNode" presStyleCnt="0"/>
      <dgm:spPr/>
    </dgm:pt>
    <dgm:pt modelId="{4E1CED23-F3AE-498A-BEA3-8A5C40FEA471}" type="pres">
      <dgm:prSet presAssocID="{F3C562A9-B591-481F-BDA7-FC97A5FBAA64}" presName="bgRect" presStyleLbl="bgShp" presStyleIdx="7" presStyleCnt="8"/>
      <dgm:spPr/>
    </dgm:pt>
    <dgm:pt modelId="{6DCE22E8-1858-4077-ADC9-EC29A9DBDC92}" type="pres">
      <dgm:prSet presAssocID="{F3C562A9-B591-481F-BDA7-FC97A5FBAA6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Arrow Circle"/>
        </a:ext>
      </dgm:extLst>
    </dgm:pt>
    <dgm:pt modelId="{CC08EB61-5C66-4BBB-AC9F-47AA4AD24614}" type="pres">
      <dgm:prSet presAssocID="{F3C562A9-B591-481F-BDA7-FC97A5FBAA64}" presName="spaceRect" presStyleCnt="0"/>
      <dgm:spPr/>
    </dgm:pt>
    <dgm:pt modelId="{C33577E8-FB68-4ED0-8052-B1E73BA19ED4}" type="pres">
      <dgm:prSet presAssocID="{F3C562A9-B591-481F-BDA7-FC97A5FBAA64}" presName="parTx" presStyleLbl="revTx" presStyleIdx="7" presStyleCnt="8">
        <dgm:presLayoutVars>
          <dgm:chMax val="0"/>
          <dgm:chPref val="0"/>
        </dgm:presLayoutVars>
      </dgm:prSet>
      <dgm:spPr/>
    </dgm:pt>
  </dgm:ptLst>
  <dgm:cxnLst>
    <dgm:cxn modelId="{2A6BB30F-28DA-4196-9B07-B55C77DA1C52}" type="presOf" srcId="{5AB58280-7BAE-456E-8229-209C52AAC98B}" destId="{127A301C-F403-4D42-9335-099F19802B4F}" srcOrd="0" destOrd="0" presId="urn:microsoft.com/office/officeart/2018/2/layout/IconVerticalSolidList"/>
    <dgm:cxn modelId="{547DBD1D-62B9-42C5-BD3D-04E495CCAC5F}" srcId="{80E2A0D4-F83F-41AA-BB89-57C649EE006B}" destId="{7CA33882-FCEF-440E-8E5B-8A8C1251A612}" srcOrd="5" destOrd="0" parTransId="{2FF9E5BF-9086-4A17-98BF-52E5566395D0}" sibTransId="{0AB762F5-86E3-4C00-8751-CE6611BB8EC8}"/>
    <dgm:cxn modelId="{D5CC2422-CBB5-47BD-A5C7-FA7BE8788643}" srcId="{80E2A0D4-F83F-41AA-BB89-57C649EE006B}" destId="{6BDD89D6-2B00-4BD3-BFD6-462910E24B93}" srcOrd="3" destOrd="0" parTransId="{F69A37FF-AB28-4B6A-8C98-3EE8365BB6DE}" sibTransId="{4810293E-9D63-4845-9C79-5E8A3986184C}"/>
    <dgm:cxn modelId="{FE9A0F64-046D-436B-B47F-D96FC951732B}" srcId="{80E2A0D4-F83F-41AA-BB89-57C649EE006B}" destId="{5AB58280-7BAE-456E-8229-209C52AAC98B}" srcOrd="4" destOrd="0" parTransId="{61466DD7-FAAC-4DFC-9E8C-6168118BEC8F}" sibTransId="{8A4A36FB-8523-46B8-84A9-6534A008C5A3}"/>
    <dgm:cxn modelId="{78931545-33E0-4F14-8712-48919FDC8965}" srcId="{80E2A0D4-F83F-41AA-BB89-57C649EE006B}" destId="{593A92A9-8D8E-4E6D-9B08-70AC1F4519CF}" srcOrd="6" destOrd="0" parTransId="{C216C802-7986-4AAB-ACFB-88914C38B506}" sibTransId="{3ABB08D1-AE01-4CBE-BEE7-9AB1E6A7850B}"/>
    <dgm:cxn modelId="{560D554A-5B3F-43D0-B733-AA1D4354C955}" srcId="{80E2A0D4-F83F-41AA-BB89-57C649EE006B}" destId="{F3C562A9-B591-481F-BDA7-FC97A5FBAA64}" srcOrd="7" destOrd="0" parTransId="{C2A80B94-6451-4F3D-88F2-03117980A9C8}" sibTransId="{1FBC8FA4-B4CB-4B17-B757-04F8063B4027}"/>
    <dgm:cxn modelId="{75ABB14B-9C1D-4304-B863-0CF79C43265A}" type="presOf" srcId="{7CA33882-FCEF-440E-8E5B-8A8C1251A612}" destId="{4AF3C2F4-6EF4-44B3-B80B-34D07AED1AA5}" srcOrd="0" destOrd="0" presId="urn:microsoft.com/office/officeart/2018/2/layout/IconVerticalSolidList"/>
    <dgm:cxn modelId="{80DCE374-3076-4148-972E-58DF265D83A7}" type="presOf" srcId="{B9B5A98A-0BBA-44C0-AB81-B80BB498D8E2}" destId="{196FB66B-6EA9-436B-8B7E-8D0C5F1AB1D0}" srcOrd="0" destOrd="0" presId="urn:microsoft.com/office/officeart/2018/2/layout/IconVerticalSolidList"/>
    <dgm:cxn modelId="{1E6CF175-95F7-408B-8D52-EC44046B74B2}" srcId="{80E2A0D4-F83F-41AA-BB89-57C649EE006B}" destId="{B9B5A98A-0BBA-44C0-AB81-B80BB498D8E2}" srcOrd="2" destOrd="0" parTransId="{A75397E8-00E6-41D3-BBE5-E27B5D5C2E3A}" sibTransId="{58F6F8E2-D77D-4568-83B2-BDE9D66D6065}"/>
    <dgm:cxn modelId="{7EB0EE7B-5017-4A1F-A2FA-765F01CEFFC0}" type="presOf" srcId="{F3C562A9-B591-481F-BDA7-FC97A5FBAA64}" destId="{C33577E8-FB68-4ED0-8052-B1E73BA19ED4}" srcOrd="0" destOrd="0" presId="urn:microsoft.com/office/officeart/2018/2/layout/IconVerticalSolidList"/>
    <dgm:cxn modelId="{616F9484-54E0-4A28-B0B6-8EA676D10863}" type="presOf" srcId="{6BDD89D6-2B00-4BD3-BFD6-462910E24B93}" destId="{D62DB901-0E59-4B69-989B-5978F7F08AD6}" srcOrd="0" destOrd="0" presId="urn:microsoft.com/office/officeart/2018/2/layout/IconVerticalSolidList"/>
    <dgm:cxn modelId="{91E3B8A6-6796-4942-98D8-2DA2331F03F5}" type="presOf" srcId="{80E2A0D4-F83F-41AA-BB89-57C649EE006B}" destId="{9355A33C-2263-4D25-8C3C-5ED65DEAE20B}" srcOrd="0" destOrd="0" presId="urn:microsoft.com/office/officeart/2018/2/layout/IconVerticalSolidList"/>
    <dgm:cxn modelId="{EA7CC9B3-D0D6-4680-AF84-21EED94A28A1}" type="presOf" srcId="{EAA9BA78-508F-47D4-884C-2C21287BBACA}" destId="{4E807ED8-7440-4F47-A702-506AE0F9E521}" srcOrd="0" destOrd="0" presId="urn:microsoft.com/office/officeart/2018/2/layout/IconVerticalSolidList"/>
    <dgm:cxn modelId="{1834E1CC-AA52-4467-B259-D635732F2E2D}" type="presOf" srcId="{D77BB1B9-0C0A-4CDE-AE8B-D5C4A3AAA789}" destId="{AF1B9C30-7A2A-4BD0-92E9-2556196AC0C3}" srcOrd="0" destOrd="0" presId="urn:microsoft.com/office/officeart/2018/2/layout/IconVerticalSolidList"/>
    <dgm:cxn modelId="{7835E5D2-9476-4C7C-9733-20745C52D585}" srcId="{80E2A0D4-F83F-41AA-BB89-57C649EE006B}" destId="{D77BB1B9-0C0A-4CDE-AE8B-D5C4A3AAA789}" srcOrd="0" destOrd="0" parTransId="{D4BB3D4B-10AA-429B-97BA-60CE7DE724A6}" sibTransId="{51F286AD-D25B-40A2-9503-D0A3EA2B0154}"/>
    <dgm:cxn modelId="{8A1A0AD5-3055-447F-BA29-3BAC239574C1}" type="presOf" srcId="{593A92A9-8D8E-4E6D-9B08-70AC1F4519CF}" destId="{FF4333D4-6B0C-4C1B-96C5-05A4CDFE3756}" srcOrd="0" destOrd="0" presId="urn:microsoft.com/office/officeart/2018/2/layout/IconVerticalSolidList"/>
    <dgm:cxn modelId="{73DE80D7-44A0-4FD3-9AD0-AA81AA0D42B1}" srcId="{80E2A0D4-F83F-41AA-BB89-57C649EE006B}" destId="{EAA9BA78-508F-47D4-884C-2C21287BBACA}" srcOrd="1" destOrd="0" parTransId="{A02025B3-0271-4D18-BB3B-3AD0FFF661FE}" sibTransId="{B8C24DD9-C640-4A78-96F6-70E5DEF4C959}"/>
    <dgm:cxn modelId="{13AADAA8-931F-446E-B9C2-D070F9EEC572}" type="presParOf" srcId="{9355A33C-2263-4D25-8C3C-5ED65DEAE20B}" destId="{E6E1D0A3-4A43-430B-A6B9-14B3C650F6F5}" srcOrd="0" destOrd="0" presId="urn:microsoft.com/office/officeart/2018/2/layout/IconVerticalSolidList"/>
    <dgm:cxn modelId="{0D213CBA-8499-4593-8D0C-5D814CCD8D3D}" type="presParOf" srcId="{E6E1D0A3-4A43-430B-A6B9-14B3C650F6F5}" destId="{DD1CAEFA-6781-45EF-8EFF-1BF1D48B7571}" srcOrd="0" destOrd="0" presId="urn:microsoft.com/office/officeart/2018/2/layout/IconVerticalSolidList"/>
    <dgm:cxn modelId="{52A0F4C1-29C7-4A9D-882B-85A15EB03A72}" type="presParOf" srcId="{E6E1D0A3-4A43-430B-A6B9-14B3C650F6F5}" destId="{70F5C03A-EC61-48BC-BEAB-4C8609F180DE}" srcOrd="1" destOrd="0" presId="urn:microsoft.com/office/officeart/2018/2/layout/IconVerticalSolidList"/>
    <dgm:cxn modelId="{FF87737D-0E74-425F-9BFE-34AA433AD39B}" type="presParOf" srcId="{E6E1D0A3-4A43-430B-A6B9-14B3C650F6F5}" destId="{52F5E02E-918A-4E63-BFDF-05C1BF28A06E}" srcOrd="2" destOrd="0" presId="urn:microsoft.com/office/officeart/2018/2/layout/IconVerticalSolidList"/>
    <dgm:cxn modelId="{3744253F-5C5C-4BFB-A828-54614CB72255}" type="presParOf" srcId="{E6E1D0A3-4A43-430B-A6B9-14B3C650F6F5}" destId="{AF1B9C30-7A2A-4BD0-92E9-2556196AC0C3}" srcOrd="3" destOrd="0" presId="urn:microsoft.com/office/officeart/2018/2/layout/IconVerticalSolidList"/>
    <dgm:cxn modelId="{B73C6CD8-CA0D-40B6-ABDD-2D7176CD88F0}" type="presParOf" srcId="{9355A33C-2263-4D25-8C3C-5ED65DEAE20B}" destId="{E8FCB5E0-BAA1-4741-AD62-C048F6889C4B}" srcOrd="1" destOrd="0" presId="urn:microsoft.com/office/officeart/2018/2/layout/IconVerticalSolidList"/>
    <dgm:cxn modelId="{7B3ACC5C-3383-496A-A501-6E58FA85A4CC}" type="presParOf" srcId="{9355A33C-2263-4D25-8C3C-5ED65DEAE20B}" destId="{308C9C7E-A3BB-4D96-BAA9-2D909F428683}" srcOrd="2" destOrd="0" presId="urn:microsoft.com/office/officeart/2018/2/layout/IconVerticalSolidList"/>
    <dgm:cxn modelId="{3B5E405D-38A9-45E3-B152-1C6543110397}" type="presParOf" srcId="{308C9C7E-A3BB-4D96-BAA9-2D909F428683}" destId="{9EEAB2D1-A74F-45F7-8D1B-29746554A8F1}" srcOrd="0" destOrd="0" presId="urn:microsoft.com/office/officeart/2018/2/layout/IconVerticalSolidList"/>
    <dgm:cxn modelId="{107F04C9-C159-41BA-B63B-EAF9A94B679A}" type="presParOf" srcId="{308C9C7E-A3BB-4D96-BAA9-2D909F428683}" destId="{77D71ECB-7BF5-4231-8ACD-422A490401AF}" srcOrd="1" destOrd="0" presId="urn:microsoft.com/office/officeart/2018/2/layout/IconVerticalSolidList"/>
    <dgm:cxn modelId="{4977A7B8-1569-4B18-876D-D8F769927EE6}" type="presParOf" srcId="{308C9C7E-A3BB-4D96-BAA9-2D909F428683}" destId="{679AAF16-B288-477E-9D2B-87A7D12B3588}" srcOrd="2" destOrd="0" presId="urn:microsoft.com/office/officeart/2018/2/layout/IconVerticalSolidList"/>
    <dgm:cxn modelId="{437624EA-2437-4D93-B772-2E24FE2E0EE0}" type="presParOf" srcId="{308C9C7E-A3BB-4D96-BAA9-2D909F428683}" destId="{4E807ED8-7440-4F47-A702-506AE0F9E521}" srcOrd="3" destOrd="0" presId="urn:microsoft.com/office/officeart/2018/2/layout/IconVerticalSolidList"/>
    <dgm:cxn modelId="{39636040-2AAE-4E4E-BEA0-6BCA1D9AC743}" type="presParOf" srcId="{9355A33C-2263-4D25-8C3C-5ED65DEAE20B}" destId="{F3916C91-9E30-4094-91A8-A789CE45FCA4}" srcOrd="3" destOrd="0" presId="urn:microsoft.com/office/officeart/2018/2/layout/IconVerticalSolidList"/>
    <dgm:cxn modelId="{46F23022-7DE8-47F9-8481-500402523AE1}" type="presParOf" srcId="{9355A33C-2263-4D25-8C3C-5ED65DEAE20B}" destId="{F68F746B-B757-48E3-B290-5E0069FD1A1C}" srcOrd="4" destOrd="0" presId="urn:microsoft.com/office/officeart/2018/2/layout/IconVerticalSolidList"/>
    <dgm:cxn modelId="{F7DA71E3-AFF2-4893-885D-A9024028DEE5}" type="presParOf" srcId="{F68F746B-B757-48E3-B290-5E0069FD1A1C}" destId="{9F66B29C-FC6D-4335-889E-07205273DC76}" srcOrd="0" destOrd="0" presId="urn:microsoft.com/office/officeart/2018/2/layout/IconVerticalSolidList"/>
    <dgm:cxn modelId="{CC02D740-2CA6-46FC-BC84-8ADD797E353F}" type="presParOf" srcId="{F68F746B-B757-48E3-B290-5E0069FD1A1C}" destId="{E27547A4-1CC6-4910-B4F2-A9385BF8D698}" srcOrd="1" destOrd="0" presId="urn:microsoft.com/office/officeart/2018/2/layout/IconVerticalSolidList"/>
    <dgm:cxn modelId="{3E74547A-476E-4D70-9BD3-E52B41570DC2}" type="presParOf" srcId="{F68F746B-B757-48E3-B290-5E0069FD1A1C}" destId="{2C59883F-1BC6-4DF7-BF6A-6E0600C6480F}" srcOrd="2" destOrd="0" presId="urn:microsoft.com/office/officeart/2018/2/layout/IconVerticalSolidList"/>
    <dgm:cxn modelId="{532A1AA6-AC06-48BA-A3B5-A3FA907811FA}" type="presParOf" srcId="{F68F746B-B757-48E3-B290-5E0069FD1A1C}" destId="{196FB66B-6EA9-436B-8B7E-8D0C5F1AB1D0}" srcOrd="3" destOrd="0" presId="urn:microsoft.com/office/officeart/2018/2/layout/IconVerticalSolidList"/>
    <dgm:cxn modelId="{6C6D779E-DEF5-47AF-8AFD-346E9C3DA890}" type="presParOf" srcId="{9355A33C-2263-4D25-8C3C-5ED65DEAE20B}" destId="{7A01305C-875A-4C80-AF6E-9AC62CBB2FF6}" srcOrd="5" destOrd="0" presId="urn:microsoft.com/office/officeart/2018/2/layout/IconVerticalSolidList"/>
    <dgm:cxn modelId="{980182AD-8A63-4FC1-AF49-EEAFF64FEBAF}" type="presParOf" srcId="{9355A33C-2263-4D25-8C3C-5ED65DEAE20B}" destId="{694619C8-4119-483E-8E6F-C812437BF569}" srcOrd="6" destOrd="0" presId="urn:microsoft.com/office/officeart/2018/2/layout/IconVerticalSolidList"/>
    <dgm:cxn modelId="{BF23FDF0-9ABC-4ECC-8DA2-8F67577B6A32}" type="presParOf" srcId="{694619C8-4119-483E-8E6F-C812437BF569}" destId="{B7063B2E-B8CD-4FE7-8CAC-B61BCC3F2474}" srcOrd="0" destOrd="0" presId="urn:microsoft.com/office/officeart/2018/2/layout/IconVerticalSolidList"/>
    <dgm:cxn modelId="{6A7BFDA2-0E6D-47B3-81EC-BD56C2BF4322}" type="presParOf" srcId="{694619C8-4119-483E-8E6F-C812437BF569}" destId="{A1AE51C4-7D25-41F7-95A8-8C067A47A880}" srcOrd="1" destOrd="0" presId="urn:microsoft.com/office/officeart/2018/2/layout/IconVerticalSolidList"/>
    <dgm:cxn modelId="{A9BCC451-4F7D-49F9-B293-4EAB1EB715A8}" type="presParOf" srcId="{694619C8-4119-483E-8E6F-C812437BF569}" destId="{F5DC8EF1-FC6A-4DF3-BBB2-6FD70278C510}" srcOrd="2" destOrd="0" presId="urn:microsoft.com/office/officeart/2018/2/layout/IconVerticalSolidList"/>
    <dgm:cxn modelId="{15D591E1-1C20-4C90-9E5E-64F454C2BD15}" type="presParOf" srcId="{694619C8-4119-483E-8E6F-C812437BF569}" destId="{D62DB901-0E59-4B69-989B-5978F7F08AD6}" srcOrd="3" destOrd="0" presId="urn:microsoft.com/office/officeart/2018/2/layout/IconVerticalSolidList"/>
    <dgm:cxn modelId="{B86A5D5D-EA58-4E16-A9BF-78A60D92B229}" type="presParOf" srcId="{9355A33C-2263-4D25-8C3C-5ED65DEAE20B}" destId="{FF4DF306-5028-427C-8065-CF6C83253FD9}" srcOrd="7" destOrd="0" presId="urn:microsoft.com/office/officeart/2018/2/layout/IconVerticalSolidList"/>
    <dgm:cxn modelId="{F61FD0A8-1338-4F11-99D8-592CE17A7BE9}" type="presParOf" srcId="{9355A33C-2263-4D25-8C3C-5ED65DEAE20B}" destId="{6D1FB7CA-B126-41EF-BCC4-65A5078838B7}" srcOrd="8" destOrd="0" presId="urn:microsoft.com/office/officeart/2018/2/layout/IconVerticalSolidList"/>
    <dgm:cxn modelId="{4EBEFE6C-9522-4916-949F-548548196B1B}" type="presParOf" srcId="{6D1FB7CA-B126-41EF-BCC4-65A5078838B7}" destId="{5E89AD9A-B4F6-4052-AC9D-010A5049CA3E}" srcOrd="0" destOrd="0" presId="urn:microsoft.com/office/officeart/2018/2/layout/IconVerticalSolidList"/>
    <dgm:cxn modelId="{457B28F4-8883-43F9-81F0-A0346AACBC60}" type="presParOf" srcId="{6D1FB7CA-B126-41EF-BCC4-65A5078838B7}" destId="{C5F28A86-984F-43BA-B9C9-B601C39226AA}" srcOrd="1" destOrd="0" presId="urn:microsoft.com/office/officeart/2018/2/layout/IconVerticalSolidList"/>
    <dgm:cxn modelId="{56076E75-9134-4460-818C-E8A3974097DE}" type="presParOf" srcId="{6D1FB7CA-B126-41EF-BCC4-65A5078838B7}" destId="{59CC2029-4BE1-4A6B-A6DF-DF56B85A4694}" srcOrd="2" destOrd="0" presId="urn:microsoft.com/office/officeart/2018/2/layout/IconVerticalSolidList"/>
    <dgm:cxn modelId="{28D03886-D0C7-4615-948A-621108529865}" type="presParOf" srcId="{6D1FB7CA-B126-41EF-BCC4-65A5078838B7}" destId="{127A301C-F403-4D42-9335-099F19802B4F}" srcOrd="3" destOrd="0" presId="urn:microsoft.com/office/officeart/2018/2/layout/IconVerticalSolidList"/>
    <dgm:cxn modelId="{E6E8D22D-C297-40F0-8BB3-A429B0791236}" type="presParOf" srcId="{9355A33C-2263-4D25-8C3C-5ED65DEAE20B}" destId="{61EBD574-E260-4BC2-9CC4-424037EAA78F}" srcOrd="9" destOrd="0" presId="urn:microsoft.com/office/officeart/2018/2/layout/IconVerticalSolidList"/>
    <dgm:cxn modelId="{459B09F6-D017-4E63-AD63-890A6EC0CD9F}" type="presParOf" srcId="{9355A33C-2263-4D25-8C3C-5ED65DEAE20B}" destId="{1C97F81B-973A-4F32-B187-F80A56CB37BE}" srcOrd="10" destOrd="0" presId="urn:microsoft.com/office/officeart/2018/2/layout/IconVerticalSolidList"/>
    <dgm:cxn modelId="{9A82F0DD-6559-4515-86D2-52B932CDF0A4}" type="presParOf" srcId="{1C97F81B-973A-4F32-B187-F80A56CB37BE}" destId="{44553447-0F2E-48C3-8083-3450F22E7EAB}" srcOrd="0" destOrd="0" presId="urn:microsoft.com/office/officeart/2018/2/layout/IconVerticalSolidList"/>
    <dgm:cxn modelId="{8B5423B2-E445-42E4-BD7D-4EA5471C8705}" type="presParOf" srcId="{1C97F81B-973A-4F32-B187-F80A56CB37BE}" destId="{B0A901E2-8847-48FE-A64E-07335B714891}" srcOrd="1" destOrd="0" presId="urn:microsoft.com/office/officeart/2018/2/layout/IconVerticalSolidList"/>
    <dgm:cxn modelId="{8F9D7D87-8D86-4864-B21D-0AC6D50EB53D}" type="presParOf" srcId="{1C97F81B-973A-4F32-B187-F80A56CB37BE}" destId="{867D47F8-2D2F-4B57-8C8C-C1113D202AF6}" srcOrd="2" destOrd="0" presId="urn:microsoft.com/office/officeart/2018/2/layout/IconVerticalSolidList"/>
    <dgm:cxn modelId="{6689715C-D497-433D-969C-2CE40733F79D}" type="presParOf" srcId="{1C97F81B-973A-4F32-B187-F80A56CB37BE}" destId="{4AF3C2F4-6EF4-44B3-B80B-34D07AED1AA5}" srcOrd="3" destOrd="0" presId="urn:microsoft.com/office/officeart/2018/2/layout/IconVerticalSolidList"/>
    <dgm:cxn modelId="{CCF2308C-54C3-43EA-A134-7712B00D72C7}" type="presParOf" srcId="{9355A33C-2263-4D25-8C3C-5ED65DEAE20B}" destId="{A3F06150-86EF-4D9B-87B2-31E5A6650839}" srcOrd="11" destOrd="0" presId="urn:microsoft.com/office/officeart/2018/2/layout/IconVerticalSolidList"/>
    <dgm:cxn modelId="{82F96F3B-AF1C-4341-A7EE-C37138E7FD34}" type="presParOf" srcId="{9355A33C-2263-4D25-8C3C-5ED65DEAE20B}" destId="{62ADC7EF-9F37-4A22-BC09-460155FB7CE2}" srcOrd="12" destOrd="0" presId="urn:microsoft.com/office/officeart/2018/2/layout/IconVerticalSolidList"/>
    <dgm:cxn modelId="{7D125EE5-A5FF-4974-A03F-58F7A04039C7}" type="presParOf" srcId="{62ADC7EF-9F37-4A22-BC09-460155FB7CE2}" destId="{B1DCB524-291C-40B3-99A1-A3EA54F8663A}" srcOrd="0" destOrd="0" presId="urn:microsoft.com/office/officeart/2018/2/layout/IconVerticalSolidList"/>
    <dgm:cxn modelId="{C753AC5C-F405-499E-BB9B-2BB21609BFC6}" type="presParOf" srcId="{62ADC7EF-9F37-4A22-BC09-460155FB7CE2}" destId="{F1B4B414-3ABD-4093-824C-7720ADB660E9}" srcOrd="1" destOrd="0" presId="urn:microsoft.com/office/officeart/2018/2/layout/IconVerticalSolidList"/>
    <dgm:cxn modelId="{364FBF75-D59C-4E43-84A4-F9B92D1854FD}" type="presParOf" srcId="{62ADC7EF-9F37-4A22-BC09-460155FB7CE2}" destId="{A4FBCF9B-9ACD-4678-AAB2-D860C2ECE1CD}" srcOrd="2" destOrd="0" presId="urn:microsoft.com/office/officeart/2018/2/layout/IconVerticalSolidList"/>
    <dgm:cxn modelId="{AF638629-F3F5-4832-AEDA-0281A2C48A26}" type="presParOf" srcId="{62ADC7EF-9F37-4A22-BC09-460155FB7CE2}" destId="{FF4333D4-6B0C-4C1B-96C5-05A4CDFE3756}" srcOrd="3" destOrd="0" presId="urn:microsoft.com/office/officeart/2018/2/layout/IconVerticalSolidList"/>
    <dgm:cxn modelId="{F0BC20D9-B5DF-49CD-9BCB-8757C50AE010}" type="presParOf" srcId="{9355A33C-2263-4D25-8C3C-5ED65DEAE20B}" destId="{381184F2-35AB-4E72-9B80-D5FF557C9E1B}" srcOrd="13" destOrd="0" presId="urn:microsoft.com/office/officeart/2018/2/layout/IconVerticalSolidList"/>
    <dgm:cxn modelId="{484D72D8-02D4-494A-98DF-CE3EE62A0B11}" type="presParOf" srcId="{9355A33C-2263-4D25-8C3C-5ED65DEAE20B}" destId="{9E2D67FC-F343-4FB0-8F6A-A77A4DC67827}" srcOrd="14" destOrd="0" presId="urn:microsoft.com/office/officeart/2018/2/layout/IconVerticalSolidList"/>
    <dgm:cxn modelId="{90E0EA35-358B-4D25-AFD6-51EFADAE5658}" type="presParOf" srcId="{9E2D67FC-F343-4FB0-8F6A-A77A4DC67827}" destId="{4E1CED23-F3AE-498A-BEA3-8A5C40FEA471}" srcOrd="0" destOrd="0" presId="urn:microsoft.com/office/officeart/2018/2/layout/IconVerticalSolidList"/>
    <dgm:cxn modelId="{1AD6B712-3D6C-4617-AA55-FF09004A2709}" type="presParOf" srcId="{9E2D67FC-F343-4FB0-8F6A-A77A4DC67827}" destId="{6DCE22E8-1858-4077-ADC9-EC29A9DBDC92}" srcOrd="1" destOrd="0" presId="urn:microsoft.com/office/officeart/2018/2/layout/IconVerticalSolidList"/>
    <dgm:cxn modelId="{62BB3A13-9836-41E5-8D62-26D4BADAA9D2}" type="presParOf" srcId="{9E2D67FC-F343-4FB0-8F6A-A77A4DC67827}" destId="{CC08EB61-5C66-4BBB-AC9F-47AA4AD24614}" srcOrd="2" destOrd="0" presId="urn:microsoft.com/office/officeart/2018/2/layout/IconVerticalSolidList"/>
    <dgm:cxn modelId="{4AB29E48-069B-46D9-BFF2-0B8FD604D0CF}" type="presParOf" srcId="{9E2D67FC-F343-4FB0-8F6A-A77A4DC67827}" destId="{C33577E8-FB68-4ED0-8052-B1E73BA19ED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FC993-0BA0-4D0A-BFA1-6BDBDFE1292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F763BE-2946-4918-9D4F-4C795C3D8967}">
      <dgm:prSet/>
      <dgm:spPr/>
      <dgm:t>
        <a:bodyPr/>
        <a:lstStyle/>
        <a:p>
          <a:r>
            <a:rPr lang="en-US" dirty="0"/>
            <a:t>Unlike classical psychoanalysis, the interactive approach requires the analyst to consciously enter the phenomenological horizon of the event, abandoning the position of an external observer</a:t>
          </a:r>
        </a:p>
      </dgm:t>
    </dgm:pt>
    <dgm:pt modelId="{F8A9D1F8-39BC-4675-A032-595796E5CB6A}" type="parTrans" cxnId="{0A79E54A-BFB1-4E80-BC58-C98C50AB9357}">
      <dgm:prSet/>
      <dgm:spPr/>
      <dgm:t>
        <a:bodyPr/>
        <a:lstStyle/>
        <a:p>
          <a:endParaRPr lang="en-US"/>
        </a:p>
      </dgm:t>
    </dgm:pt>
    <dgm:pt modelId="{34D7AAD1-1ED9-46F5-B78A-A3324C6791E8}" type="sibTrans" cxnId="{0A79E54A-BFB1-4E80-BC58-C98C50AB9357}">
      <dgm:prSet phldrT="1" phldr="0"/>
      <dgm:spPr/>
      <dgm:t>
        <a:bodyPr/>
        <a:lstStyle/>
        <a:p>
          <a:endParaRPr lang="en-US"/>
        </a:p>
      </dgm:t>
    </dgm:pt>
    <dgm:pt modelId="{3EE19291-B018-496A-98F8-25B5CF234964}">
      <dgm:prSet/>
      <dgm:spPr/>
      <dgm:t>
        <a:bodyPr/>
        <a:lstStyle/>
        <a:p>
          <a:r>
            <a:rPr lang="en-US" dirty="0"/>
            <a:t>Therapeutic work begins only after the analyst enters the analysand’s world—a genuine working alliance emerges through shared experience of</a:t>
          </a:r>
          <a:r>
            <a:rPr lang="sr-Latn-RS" dirty="0"/>
            <a:t> </a:t>
          </a:r>
          <a:r>
            <a:rPr lang="en-US" dirty="0"/>
            <a:t>dual manifestation.</a:t>
          </a:r>
        </a:p>
      </dgm:t>
    </dgm:pt>
    <dgm:pt modelId="{1237A319-DFAD-433D-A056-0C7D7E2E7E9A}" type="parTrans" cxnId="{7C1E9BCD-7D0F-4E08-ACD8-8D97296DCF8D}">
      <dgm:prSet/>
      <dgm:spPr/>
      <dgm:t>
        <a:bodyPr/>
        <a:lstStyle/>
        <a:p>
          <a:endParaRPr lang="en-US"/>
        </a:p>
      </dgm:t>
    </dgm:pt>
    <dgm:pt modelId="{AF621E16-B8FA-4045-AA24-256570CF9AD9}" type="sibTrans" cxnId="{7C1E9BCD-7D0F-4E08-ACD8-8D97296DCF8D}">
      <dgm:prSet phldrT="2" phldr="0"/>
      <dgm:spPr/>
      <dgm:t>
        <a:bodyPr/>
        <a:lstStyle/>
        <a:p>
          <a:endParaRPr lang="en-US"/>
        </a:p>
      </dgm:t>
    </dgm:pt>
    <dgm:pt modelId="{30F706FC-88C2-4CE9-8181-0892D4E713CF}">
      <dgm:prSet/>
      <dgm:spPr/>
      <dgm:t>
        <a:bodyPr/>
        <a:lstStyle/>
        <a:p>
          <a:r>
            <a:rPr lang="en-US" dirty="0"/>
            <a:t>Regression is not accidental but a defense mechanism</a:t>
          </a:r>
          <a:r>
            <a:rPr lang="sr-Latn-RS" dirty="0"/>
            <a:t> </a:t>
          </a:r>
          <a:r>
            <a:rPr lang="en-US" dirty="0"/>
            <a:t>against profound internal conflicts, triggering</a:t>
          </a:r>
          <a:r>
            <a:rPr lang="sr-Latn-RS" dirty="0"/>
            <a:t> </a:t>
          </a:r>
          <a:r>
            <a:rPr lang="en-US" dirty="0"/>
            <a:t>conscious and unconscious resistance</a:t>
          </a:r>
        </a:p>
      </dgm:t>
    </dgm:pt>
    <dgm:pt modelId="{F9570D43-ABC2-4505-9E59-4DFC8380A5BE}" type="parTrans" cxnId="{B7ABCD9C-6C3D-4454-ABC1-24502875AEF4}">
      <dgm:prSet/>
      <dgm:spPr/>
      <dgm:t>
        <a:bodyPr/>
        <a:lstStyle/>
        <a:p>
          <a:endParaRPr lang="en-US"/>
        </a:p>
      </dgm:t>
    </dgm:pt>
    <dgm:pt modelId="{570D40C5-19C9-401C-9F0D-B6B847DA3DE1}" type="sibTrans" cxnId="{B7ABCD9C-6C3D-4454-ABC1-24502875AEF4}">
      <dgm:prSet phldrT="3" phldr="0"/>
      <dgm:spPr/>
      <dgm:t>
        <a:bodyPr/>
        <a:lstStyle/>
        <a:p>
          <a:endParaRPr lang="en-US"/>
        </a:p>
      </dgm:t>
    </dgm:pt>
    <dgm:pt modelId="{CEBE9CDE-DB43-4158-B01E-E0DBD734FDD1}">
      <dgm:prSet/>
      <dgm:spPr/>
      <dgm:t>
        <a:bodyPr/>
        <a:lstStyle/>
        <a:p>
          <a:r>
            <a:rPr lang="en-US" dirty="0"/>
            <a:t>These states involve both primary gains (escape from reality) and secondary gains (shifts in family dynamics), complicating </a:t>
          </a:r>
          <a:r>
            <a:rPr lang="en-US" b="1" dirty="0"/>
            <a:t>reintegration</a:t>
          </a:r>
          <a:endParaRPr lang="en-US" dirty="0"/>
        </a:p>
      </dgm:t>
    </dgm:pt>
    <dgm:pt modelId="{9942296D-934B-41F8-BA88-C42CEEB2AFDD}" type="parTrans" cxnId="{46D89AF4-8D83-4162-BA29-45B4B842F4A2}">
      <dgm:prSet/>
      <dgm:spPr/>
      <dgm:t>
        <a:bodyPr/>
        <a:lstStyle/>
        <a:p>
          <a:endParaRPr lang="en-US"/>
        </a:p>
      </dgm:t>
    </dgm:pt>
    <dgm:pt modelId="{33297112-2E69-446D-A293-AC401B314B88}" type="sibTrans" cxnId="{46D89AF4-8D83-4162-BA29-45B4B842F4A2}">
      <dgm:prSet phldrT="4" phldr="0"/>
      <dgm:spPr/>
      <dgm:t>
        <a:bodyPr/>
        <a:lstStyle/>
        <a:p>
          <a:endParaRPr lang="en-US"/>
        </a:p>
      </dgm:t>
    </dgm:pt>
    <dgm:pt modelId="{77913FB8-A886-4B45-8248-F203320621DB}">
      <dgm:prSet/>
      <dgm:spPr/>
      <dgm:t>
        <a:bodyPr/>
        <a:lstStyle/>
        <a:p>
          <a:r>
            <a:rPr lang="en-US"/>
            <a:t>It views human beings as entities in constant, conscious and unconscious </a:t>
          </a:r>
          <a:r>
            <a:rPr lang="en-US" b="1"/>
            <a:t>exchange with their environment</a:t>
          </a:r>
          <a:r>
            <a:rPr lang="en-US"/>
            <a:t>.</a:t>
          </a:r>
        </a:p>
      </dgm:t>
    </dgm:pt>
    <dgm:pt modelId="{BF9E8172-54E2-495B-A8C9-04355BBEC00C}" type="parTrans" cxnId="{C80B10B0-497F-4ACD-8A37-96FEA503DF83}">
      <dgm:prSet/>
      <dgm:spPr/>
      <dgm:t>
        <a:bodyPr/>
        <a:lstStyle/>
        <a:p>
          <a:endParaRPr lang="en-US"/>
        </a:p>
      </dgm:t>
    </dgm:pt>
    <dgm:pt modelId="{DB40039B-FF07-459F-9103-32B588BEA918}" type="sibTrans" cxnId="{C80B10B0-497F-4ACD-8A37-96FEA503DF83}">
      <dgm:prSet phldrT="5" phldr="0"/>
      <dgm:spPr/>
      <dgm:t>
        <a:bodyPr/>
        <a:lstStyle/>
        <a:p>
          <a:endParaRPr lang="en-US"/>
        </a:p>
      </dgm:t>
    </dgm:pt>
    <dgm:pt modelId="{3EA5F911-3BC1-4E38-B9AA-3259A256AA46}">
      <dgm:prSet/>
      <dgm:spPr/>
      <dgm:t>
        <a:bodyPr/>
        <a:lstStyle/>
        <a:p>
          <a:r>
            <a:rPr lang="en-US"/>
            <a:t>Therapy in interactive psychoanalysis focuses on connecting the concept (the word) and the environment, allowing the analysand to recognize how his thought patterns affect the perception of reality. </a:t>
          </a:r>
        </a:p>
      </dgm:t>
    </dgm:pt>
    <dgm:pt modelId="{1A1046A4-500D-47D2-A415-3D95B7C26B4E}" type="parTrans" cxnId="{A869F0C1-23BB-422C-B8F5-61F1B2EA8457}">
      <dgm:prSet/>
      <dgm:spPr/>
      <dgm:t>
        <a:bodyPr/>
        <a:lstStyle/>
        <a:p>
          <a:endParaRPr lang="en-US"/>
        </a:p>
      </dgm:t>
    </dgm:pt>
    <dgm:pt modelId="{D390C93E-7139-4173-83D3-AC76B0331B7D}" type="sibTrans" cxnId="{A869F0C1-23BB-422C-B8F5-61F1B2EA8457}">
      <dgm:prSet phldrT="6" phldr="0"/>
      <dgm:spPr/>
      <dgm:t>
        <a:bodyPr/>
        <a:lstStyle/>
        <a:p>
          <a:endParaRPr lang="en-US"/>
        </a:p>
      </dgm:t>
    </dgm:pt>
    <dgm:pt modelId="{4EC301ED-FEBD-4CF2-BB80-00FC1A647D88}">
      <dgm:prSet/>
      <dgm:spPr/>
      <dgm:t>
        <a:bodyPr/>
        <a:lstStyle/>
        <a:p>
          <a:r>
            <a:rPr lang="en-US"/>
            <a:t>The analysand is in the world only when he reconnects with the world </a:t>
          </a:r>
        </a:p>
      </dgm:t>
    </dgm:pt>
    <dgm:pt modelId="{2A5F902A-1AF4-4B91-B2F9-9B3DA71F4821}" type="parTrans" cxnId="{5792416C-3301-43F3-91F3-250C87F3161D}">
      <dgm:prSet/>
      <dgm:spPr/>
      <dgm:t>
        <a:bodyPr/>
        <a:lstStyle/>
        <a:p>
          <a:endParaRPr lang="en-US"/>
        </a:p>
      </dgm:t>
    </dgm:pt>
    <dgm:pt modelId="{0BADB39D-C8C8-46C0-A005-09BF5DA6073A}" type="sibTrans" cxnId="{5792416C-3301-43F3-91F3-250C87F3161D}">
      <dgm:prSet phldrT="7" phldr="0"/>
      <dgm:spPr/>
      <dgm:t>
        <a:bodyPr/>
        <a:lstStyle/>
        <a:p>
          <a:endParaRPr lang="en-US"/>
        </a:p>
      </dgm:t>
    </dgm:pt>
    <dgm:pt modelId="{EC9E8B45-37A5-45E0-A7B7-EB5E1EE278A7}" type="pres">
      <dgm:prSet presAssocID="{008FC993-0BA0-4D0A-BFA1-6BDBDFE12924}" presName="diagram" presStyleCnt="0">
        <dgm:presLayoutVars>
          <dgm:dir/>
          <dgm:resizeHandles val="exact"/>
        </dgm:presLayoutVars>
      </dgm:prSet>
      <dgm:spPr/>
    </dgm:pt>
    <dgm:pt modelId="{C8001362-45B2-4777-98ED-29AAFB3617D4}" type="pres">
      <dgm:prSet presAssocID="{05F763BE-2946-4918-9D4F-4C795C3D8967}" presName="node" presStyleLbl="node1" presStyleIdx="0" presStyleCnt="7">
        <dgm:presLayoutVars>
          <dgm:bulletEnabled val="1"/>
        </dgm:presLayoutVars>
      </dgm:prSet>
      <dgm:spPr/>
    </dgm:pt>
    <dgm:pt modelId="{464248D7-6ECB-488D-8F68-B396CF66C415}" type="pres">
      <dgm:prSet presAssocID="{34D7AAD1-1ED9-46F5-B78A-A3324C6791E8}" presName="sibTrans" presStyleCnt="0"/>
      <dgm:spPr/>
    </dgm:pt>
    <dgm:pt modelId="{4EC34F17-161A-4373-9EB6-9E7237A2E3F4}" type="pres">
      <dgm:prSet presAssocID="{3EE19291-B018-496A-98F8-25B5CF234964}" presName="node" presStyleLbl="node1" presStyleIdx="1" presStyleCnt="7">
        <dgm:presLayoutVars>
          <dgm:bulletEnabled val="1"/>
        </dgm:presLayoutVars>
      </dgm:prSet>
      <dgm:spPr/>
    </dgm:pt>
    <dgm:pt modelId="{D24E7C92-40CC-4973-92C1-FA0659BA50C7}" type="pres">
      <dgm:prSet presAssocID="{AF621E16-B8FA-4045-AA24-256570CF9AD9}" presName="sibTrans" presStyleCnt="0"/>
      <dgm:spPr/>
    </dgm:pt>
    <dgm:pt modelId="{0E6B5465-6728-4E16-A060-633C19C1DE4C}" type="pres">
      <dgm:prSet presAssocID="{30F706FC-88C2-4CE9-8181-0892D4E713CF}" presName="node" presStyleLbl="node1" presStyleIdx="2" presStyleCnt="7">
        <dgm:presLayoutVars>
          <dgm:bulletEnabled val="1"/>
        </dgm:presLayoutVars>
      </dgm:prSet>
      <dgm:spPr/>
    </dgm:pt>
    <dgm:pt modelId="{1CD06B42-F6C9-410D-A1FB-6A951731EAD0}" type="pres">
      <dgm:prSet presAssocID="{570D40C5-19C9-401C-9F0D-B6B847DA3DE1}" presName="sibTrans" presStyleCnt="0"/>
      <dgm:spPr/>
    </dgm:pt>
    <dgm:pt modelId="{F36B75B5-D33C-480C-998A-EEA420420FD6}" type="pres">
      <dgm:prSet presAssocID="{CEBE9CDE-DB43-4158-B01E-E0DBD734FDD1}" presName="node" presStyleLbl="node1" presStyleIdx="3" presStyleCnt="7">
        <dgm:presLayoutVars>
          <dgm:bulletEnabled val="1"/>
        </dgm:presLayoutVars>
      </dgm:prSet>
      <dgm:spPr/>
    </dgm:pt>
    <dgm:pt modelId="{723AFA74-2C74-4FA0-8674-F98226122100}" type="pres">
      <dgm:prSet presAssocID="{33297112-2E69-446D-A293-AC401B314B88}" presName="sibTrans" presStyleCnt="0"/>
      <dgm:spPr/>
    </dgm:pt>
    <dgm:pt modelId="{7BF39F64-ABF6-417C-9B67-B3FF4A613387}" type="pres">
      <dgm:prSet presAssocID="{77913FB8-A886-4B45-8248-F203320621DB}" presName="node" presStyleLbl="node1" presStyleIdx="4" presStyleCnt="7">
        <dgm:presLayoutVars>
          <dgm:bulletEnabled val="1"/>
        </dgm:presLayoutVars>
      </dgm:prSet>
      <dgm:spPr/>
    </dgm:pt>
    <dgm:pt modelId="{0A48D6FB-B756-455E-A50B-E3D1914FE69F}" type="pres">
      <dgm:prSet presAssocID="{DB40039B-FF07-459F-9103-32B588BEA918}" presName="sibTrans" presStyleCnt="0"/>
      <dgm:spPr/>
    </dgm:pt>
    <dgm:pt modelId="{882A6C0F-BC3F-4D37-9D90-6D0C36BF0AA3}" type="pres">
      <dgm:prSet presAssocID="{3EA5F911-3BC1-4E38-B9AA-3259A256AA46}" presName="node" presStyleLbl="node1" presStyleIdx="5" presStyleCnt="7">
        <dgm:presLayoutVars>
          <dgm:bulletEnabled val="1"/>
        </dgm:presLayoutVars>
      </dgm:prSet>
      <dgm:spPr/>
    </dgm:pt>
    <dgm:pt modelId="{7DF1804F-8525-491F-BC08-30898590A542}" type="pres">
      <dgm:prSet presAssocID="{D390C93E-7139-4173-83D3-AC76B0331B7D}" presName="sibTrans" presStyleCnt="0"/>
      <dgm:spPr/>
    </dgm:pt>
    <dgm:pt modelId="{26168BFE-33E9-495B-BA2F-1D584B341AF2}" type="pres">
      <dgm:prSet presAssocID="{4EC301ED-FEBD-4CF2-BB80-00FC1A647D88}" presName="node" presStyleLbl="node1" presStyleIdx="6" presStyleCnt="7">
        <dgm:presLayoutVars>
          <dgm:bulletEnabled val="1"/>
        </dgm:presLayoutVars>
      </dgm:prSet>
      <dgm:spPr/>
    </dgm:pt>
  </dgm:ptLst>
  <dgm:cxnLst>
    <dgm:cxn modelId="{BFE5FB23-6832-4913-817A-1493074439D7}" type="presOf" srcId="{008FC993-0BA0-4D0A-BFA1-6BDBDFE12924}" destId="{EC9E8B45-37A5-45E0-A7B7-EB5E1EE278A7}" srcOrd="0" destOrd="0" presId="urn:microsoft.com/office/officeart/2005/8/layout/default"/>
    <dgm:cxn modelId="{C698FA3C-E868-4BB8-8202-9157AF8F2BBB}" type="presOf" srcId="{3EE19291-B018-496A-98F8-25B5CF234964}" destId="{4EC34F17-161A-4373-9EB6-9E7237A2E3F4}" srcOrd="0" destOrd="0" presId="urn:microsoft.com/office/officeart/2005/8/layout/default"/>
    <dgm:cxn modelId="{A7F03F3F-E263-446E-8705-04BD0E8ADFED}" type="presOf" srcId="{30F706FC-88C2-4CE9-8181-0892D4E713CF}" destId="{0E6B5465-6728-4E16-A060-633C19C1DE4C}" srcOrd="0" destOrd="0" presId="urn:microsoft.com/office/officeart/2005/8/layout/default"/>
    <dgm:cxn modelId="{1854BB5F-41F0-40DC-BEDC-0582FFD07000}" type="presOf" srcId="{3EA5F911-3BC1-4E38-B9AA-3259A256AA46}" destId="{882A6C0F-BC3F-4D37-9D90-6D0C36BF0AA3}" srcOrd="0" destOrd="0" presId="urn:microsoft.com/office/officeart/2005/8/layout/default"/>
    <dgm:cxn modelId="{90950665-110D-486E-A1FE-FBD0B0180391}" type="presOf" srcId="{4EC301ED-FEBD-4CF2-BB80-00FC1A647D88}" destId="{26168BFE-33E9-495B-BA2F-1D584B341AF2}" srcOrd="0" destOrd="0" presId="urn:microsoft.com/office/officeart/2005/8/layout/default"/>
    <dgm:cxn modelId="{0A79E54A-BFB1-4E80-BC58-C98C50AB9357}" srcId="{008FC993-0BA0-4D0A-BFA1-6BDBDFE12924}" destId="{05F763BE-2946-4918-9D4F-4C795C3D8967}" srcOrd="0" destOrd="0" parTransId="{F8A9D1F8-39BC-4675-A032-595796E5CB6A}" sibTransId="{34D7AAD1-1ED9-46F5-B78A-A3324C6791E8}"/>
    <dgm:cxn modelId="{AB405F4B-8E56-47C2-A049-EFB457466756}" type="presOf" srcId="{CEBE9CDE-DB43-4158-B01E-E0DBD734FDD1}" destId="{F36B75B5-D33C-480C-998A-EEA420420FD6}" srcOrd="0" destOrd="0" presId="urn:microsoft.com/office/officeart/2005/8/layout/default"/>
    <dgm:cxn modelId="{5792416C-3301-43F3-91F3-250C87F3161D}" srcId="{008FC993-0BA0-4D0A-BFA1-6BDBDFE12924}" destId="{4EC301ED-FEBD-4CF2-BB80-00FC1A647D88}" srcOrd="6" destOrd="0" parTransId="{2A5F902A-1AF4-4B91-B2F9-9B3DA71F4821}" sibTransId="{0BADB39D-C8C8-46C0-A005-09BF5DA6073A}"/>
    <dgm:cxn modelId="{3528A578-D7A8-4616-951A-A044D1D34730}" type="presOf" srcId="{05F763BE-2946-4918-9D4F-4C795C3D8967}" destId="{C8001362-45B2-4777-98ED-29AAFB3617D4}" srcOrd="0" destOrd="0" presId="urn:microsoft.com/office/officeart/2005/8/layout/default"/>
    <dgm:cxn modelId="{CDF36382-C77C-4F7A-A93E-C0D2140657B4}" type="presOf" srcId="{77913FB8-A886-4B45-8248-F203320621DB}" destId="{7BF39F64-ABF6-417C-9B67-B3FF4A613387}" srcOrd="0" destOrd="0" presId="urn:microsoft.com/office/officeart/2005/8/layout/default"/>
    <dgm:cxn modelId="{B7ABCD9C-6C3D-4454-ABC1-24502875AEF4}" srcId="{008FC993-0BA0-4D0A-BFA1-6BDBDFE12924}" destId="{30F706FC-88C2-4CE9-8181-0892D4E713CF}" srcOrd="2" destOrd="0" parTransId="{F9570D43-ABC2-4505-9E59-4DFC8380A5BE}" sibTransId="{570D40C5-19C9-401C-9F0D-B6B847DA3DE1}"/>
    <dgm:cxn modelId="{C80B10B0-497F-4ACD-8A37-96FEA503DF83}" srcId="{008FC993-0BA0-4D0A-BFA1-6BDBDFE12924}" destId="{77913FB8-A886-4B45-8248-F203320621DB}" srcOrd="4" destOrd="0" parTransId="{BF9E8172-54E2-495B-A8C9-04355BBEC00C}" sibTransId="{DB40039B-FF07-459F-9103-32B588BEA918}"/>
    <dgm:cxn modelId="{A869F0C1-23BB-422C-B8F5-61F1B2EA8457}" srcId="{008FC993-0BA0-4D0A-BFA1-6BDBDFE12924}" destId="{3EA5F911-3BC1-4E38-B9AA-3259A256AA46}" srcOrd="5" destOrd="0" parTransId="{1A1046A4-500D-47D2-A415-3D95B7C26B4E}" sibTransId="{D390C93E-7139-4173-83D3-AC76B0331B7D}"/>
    <dgm:cxn modelId="{7C1E9BCD-7D0F-4E08-ACD8-8D97296DCF8D}" srcId="{008FC993-0BA0-4D0A-BFA1-6BDBDFE12924}" destId="{3EE19291-B018-496A-98F8-25B5CF234964}" srcOrd="1" destOrd="0" parTransId="{1237A319-DFAD-433D-A056-0C7D7E2E7E9A}" sibTransId="{AF621E16-B8FA-4045-AA24-256570CF9AD9}"/>
    <dgm:cxn modelId="{46D89AF4-8D83-4162-BA29-45B4B842F4A2}" srcId="{008FC993-0BA0-4D0A-BFA1-6BDBDFE12924}" destId="{CEBE9CDE-DB43-4158-B01E-E0DBD734FDD1}" srcOrd="3" destOrd="0" parTransId="{9942296D-934B-41F8-BA88-C42CEEB2AFDD}" sibTransId="{33297112-2E69-446D-A293-AC401B314B88}"/>
    <dgm:cxn modelId="{905532FF-1B7D-4C54-84BF-22BA6C8811AE}" type="presParOf" srcId="{EC9E8B45-37A5-45E0-A7B7-EB5E1EE278A7}" destId="{C8001362-45B2-4777-98ED-29AAFB3617D4}" srcOrd="0" destOrd="0" presId="urn:microsoft.com/office/officeart/2005/8/layout/default"/>
    <dgm:cxn modelId="{2AD6DB12-3BDA-495D-A95C-AC76D1E60036}" type="presParOf" srcId="{EC9E8B45-37A5-45E0-A7B7-EB5E1EE278A7}" destId="{464248D7-6ECB-488D-8F68-B396CF66C415}" srcOrd="1" destOrd="0" presId="urn:microsoft.com/office/officeart/2005/8/layout/default"/>
    <dgm:cxn modelId="{2785E406-21F7-464D-B071-B0618073C8E4}" type="presParOf" srcId="{EC9E8B45-37A5-45E0-A7B7-EB5E1EE278A7}" destId="{4EC34F17-161A-4373-9EB6-9E7237A2E3F4}" srcOrd="2" destOrd="0" presId="urn:microsoft.com/office/officeart/2005/8/layout/default"/>
    <dgm:cxn modelId="{43765A46-B959-4DB5-A328-470A5E9D27D1}" type="presParOf" srcId="{EC9E8B45-37A5-45E0-A7B7-EB5E1EE278A7}" destId="{D24E7C92-40CC-4973-92C1-FA0659BA50C7}" srcOrd="3" destOrd="0" presId="urn:microsoft.com/office/officeart/2005/8/layout/default"/>
    <dgm:cxn modelId="{190B4BA6-3CB1-4414-AF47-58C0F38A9525}" type="presParOf" srcId="{EC9E8B45-37A5-45E0-A7B7-EB5E1EE278A7}" destId="{0E6B5465-6728-4E16-A060-633C19C1DE4C}" srcOrd="4" destOrd="0" presId="urn:microsoft.com/office/officeart/2005/8/layout/default"/>
    <dgm:cxn modelId="{D7160632-89A1-48C9-8BE5-ACA218955644}" type="presParOf" srcId="{EC9E8B45-37A5-45E0-A7B7-EB5E1EE278A7}" destId="{1CD06B42-F6C9-410D-A1FB-6A951731EAD0}" srcOrd="5" destOrd="0" presId="urn:microsoft.com/office/officeart/2005/8/layout/default"/>
    <dgm:cxn modelId="{3A5339E3-F7CF-496A-98B9-DBDB319B1000}" type="presParOf" srcId="{EC9E8B45-37A5-45E0-A7B7-EB5E1EE278A7}" destId="{F36B75B5-D33C-480C-998A-EEA420420FD6}" srcOrd="6" destOrd="0" presId="urn:microsoft.com/office/officeart/2005/8/layout/default"/>
    <dgm:cxn modelId="{821F9503-F4CB-424A-A461-AADE21B9C571}" type="presParOf" srcId="{EC9E8B45-37A5-45E0-A7B7-EB5E1EE278A7}" destId="{723AFA74-2C74-4FA0-8674-F98226122100}" srcOrd="7" destOrd="0" presId="urn:microsoft.com/office/officeart/2005/8/layout/default"/>
    <dgm:cxn modelId="{C446D0CE-E37E-417F-919B-3F5BDFFEF217}" type="presParOf" srcId="{EC9E8B45-37A5-45E0-A7B7-EB5E1EE278A7}" destId="{7BF39F64-ABF6-417C-9B67-B3FF4A613387}" srcOrd="8" destOrd="0" presId="urn:microsoft.com/office/officeart/2005/8/layout/default"/>
    <dgm:cxn modelId="{A4F52944-41A0-4BE4-8C48-2245FBE0FBC6}" type="presParOf" srcId="{EC9E8B45-37A5-45E0-A7B7-EB5E1EE278A7}" destId="{0A48D6FB-B756-455E-A50B-E3D1914FE69F}" srcOrd="9" destOrd="0" presId="urn:microsoft.com/office/officeart/2005/8/layout/default"/>
    <dgm:cxn modelId="{02E37F90-01A1-4A9A-B1D3-1FCA88302FFB}" type="presParOf" srcId="{EC9E8B45-37A5-45E0-A7B7-EB5E1EE278A7}" destId="{882A6C0F-BC3F-4D37-9D90-6D0C36BF0AA3}" srcOrd="10" destOrd="0" presId="urn:microsoft.com/office/officeart/2005/8/layout/default"/>
    <dgm:cxn modelId="{88B8C9E4-0E19-4706-8725-B36D0155F53D}" type="presParOf" srcId="{EC9E8B45-37A5-45E0-A7B7-EB5E1EE278A7}" destId="{7DF1804F-8525-491F-BC08-30898590A542}" srcOrd="11" destOrd="0" presId="urn:microsoft.com/office/officeart/2005/8/layout/default"/>
    <dgm:cxn modelId="{C97D39BA-2FE7-4762-8B6F-9179AC334B1F}" type="presParOf" srcId="{EC9E8B45-37A5-45E0-A7B7-EB5E1EE278A7}" destId="{26168BFE-33E9-495B-BA2F-1D584B341AF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438AA-FCB7-418A-A683-9BC958D22C4F}">
      <dsp:nvSpPr>
        <dsp:cNvPr id="0" name=""/>
        <dsp:cNvSpPr/>
      </dsp:nvSpPr>
      <dsp:spPr>
        <a:xfrm>
          <a:off x="1011398" y="587555"/>
          <a:ext cx="1086092" cy="1086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77CDC2-BD09-479B-99F9-F591C3C3472E}">
      <dsp:nvSpPr>
        <dsp:cNvPr id="0" name=""/>
        <dsp:cNvSpPr/>
      </dsp:nvSpPr>
      <dsp:spPr>
        <a:xfrm>
          <a:off x="347675" y="2302546"/>
          <a:ext cx="2413538"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Consciousness never perceives an event or object as isolated, but always within a wider network of meaning, not only through what is currently present and given in experience, but also through what is absent as implicit, expected or imagined. </a:t>
          </a:r>
        </a:p>
      </dsp:txBody>
      <dsp:txXfrm>
        <a:off x="347675" y="2302546"/>
        <a:ext cx="2413538" cy="2475000"/>
      </dsp:txXfrm>
    </dsp:sp>
    <dsp:sp modelId="{E3469C15-6DDA-4B59-8E96-F2CBC1206C30}">
      <dsp:nvSpPr>
        <dsp:cNvPr id="0" name=""/>
        <dsp:cNvSpPr/>
      </dsp:nvSpPr>
      <dsp:spPr>
        <a:xfrm>
          <a:off x="3847305" y="587555"/>
          <a:ext cx="1086092" cy="1086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ACB558-F261-4E70-B05F-5B51EDC74444}">
      <dsp:nvSpPr>
        <dsp:cNvPr id="0" name=""/>
        <dsp:cNvSpPr/>
      </dsp:nvSpPr>
      <dsp:spPr>
        <a:xfrm>
          <a:off x="3183582" y="2302546"/>
          <a:ext cx="2413538"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We observe all things through the form of time, so we have a certain projection, as an expectation of what will happen, and through the form of space we open up the possibility of something appearing that is not currently captured by our immediate attention. </a:t>
          </a:r>
        </a:p>
      </dsp:txBody>
      <dsp:txXfrm>
        <a:off x="3183582" y="2302546"/>
        <a:ext cx="2413538" cy="2475000"/>
      </dsp:txXfrm>
    </dsp:sp>
    <dsp:sp modelId="{01BAF491-3461-4C4A-83CE-AA15E38A5EA6}">
      <dsp:nvSpPr>
        <dsp:cNvPr id="0" name=""/>
        <dsp:cNvSpPr/>
      </dsp:nvSpPr>
      <dsp:spPr>
        <a:xfrm>
          <a:off x="6683213" y="587555"/>
          <a:ext cx="1086092" cy="1086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A0C90-103B-435A-A0F1-EC5CB9724BCE}">
      <dsp:nvSpPr>
        <dsp:cNvPr id="0" name=""/>
        <dsp:cNvSpPr/>
      </dsp:nvSpPr>
      <dsp:spPr>
        <a:xfrm>
          <a:off x="6019490" y="2302546"/>
          <a:ext cx="2413538"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Within our thinking apparatus there are fundamental cognitive patterns that shape our understanding of cause and effect, there are premises within us, our part of the ego-self that thinks, which categorically decides what we will get externally as a result. These premises shape not only the way we interpret causes and effects but also how we emotionally react to external stimuli. By changing this initial base premise in our thinking mechanism, the experience of the environment also changes.</a:t>
          </a:r>
        </a:p>
      </dsp:txBody>
      <dsp:txXfrm>
        <a:off x="6019490" y="2302546"/>
        <a:ext cx="2413538" cy="2475000"/>
      </dsp:txXfrm>
    </dsp:sp>
    <dsp:sp modelId="{8A8591C3-5D0A-44C6-BB39-35B1BF942162}">
      <dsp:nvSpPr>
        <dsp:cNvPr id="0" name=""/>
        <dsp:cNvSpPr/>
      </dsp:nvSpPr>
      <dsp:spPr>
        <a:xfrm>
          <a:off x="9519120" y="587555"/>
          <a:ext cx="1086092" cy="10860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F5C15-F897-4842-BFFE-5A32BB84EA80}">
      <dsp:nvSpPr>
        <dsp:cNvPr id="0" name=""/>
        <dsp:cNvSpPr/>
      </dsp:nvSpPr>
      <dsp:spPr>
        <a:xfrm>
          <a:off x="8855397" y="2302546"/>
          <a:ext cx="2413538" cy="24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There is no </a:t>
          </a:r>
          <a:r>
            <a:rPr lang="sr-Latn-RS" sz="1100" kern="1200"/>
            <a:t>human </a:t>
          </a:r>
          <a:r>
            <a:rPr lang="en-US" sz="1100" kern="1200"/>
            <a:t>reality for itself but always in relation, in relation to existence, in interaction with the world</a:t>
          </a:r>
        </a:p>
      </dsp:txBody>
      <dsp:txXfrm>
        <a:off x="8855397" y="2302546"/>
        <a:ext cx="2413538" cy="247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8D003-BD60-4B0E-949E-2AB131BD49AF}">
      <dsp:nvSpPr>
        <dsp:cNvPr id="0" name=""/>
        <dsp:cNvSpPr/>
      </dsp:nvSpPr>
      <dsp:spPr>
        <a:xfrm>
          <a:off x="2554753" y="690755"/>
          <a:ext cx="2196000" cy="217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41FB2-22B4-4736-8D8C-1E0CEFB5F2FE}">
      <dsp:nvSpPr>
        <dsp:cNvPr id="0" name=""/>
        <dsp:cNvSpPr/>
      </dsp:nvSpPr>
      <dsp:spPr>
        <a:xfrm>
          <a:off x="3022753" y="1155039"/>
          <a:ext cx="1260000" cy="1249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C87CB-9DAF-4D21-ABFD-01241B259159}">
      <dsp:nvSpPr>
        <dsp:cNvPr id="0" name=""/>
        <dsp:cNvSpPr/>
      </dsp:nvSpPr>
      <dsp:spPr>
        <a:xfrm>
          <a:off x="1085917" y="3288556"/>
          <a:ext cx="5133672" cy="180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100000"/>
            </a:lnSpc>
            <a:spcBef>
              <a:spcPct val="0"/>
            </a:spcBef>
            <a:spcAft>
              <a:spcPct val="35000"/>
            </a:spcAft>
            <a:buNone/>
            <a:defRPr cap="all"/>
          </a:pPr>
          <a:r>
            <a:rPr lang="en-US" sz="1100" kern="1200" dirty="0"/>
            <a:t>for a person with symptoms of schizophrenia, the world is no longer a shared space of meaning, but an individual hermetic world of specific meanings, which have meaning and symbolism only for that person, while the real (shared) world is meaningless to him. When this happens, there is a loss of contact with others, resulting in misunderstanding and further alienation that fixes him in his world.</a:t>
          </a:r>
        </a:p>
      </dsp:txBody>
      <dsp:txXfrm>
        <a:off x="1085917" y="3288556"/>
        <a:ext cx="5133672" cy="1808537"/>
      </dsp:txXfrm>
    </dsp:sp>
    <dsp:sp modelId="{59E48919-780A-493A-A4DC-6602B8439A31}">
      <dsp:nvSpPr>
        <dsp:cNvPr id="0" name=""/>
        <dsp:cNvSpPr/>
      </dsp:nvSpPr>
      <dsp:spPr>
        <a:xfrm>
          <a:off x="7551589" y="808986"/>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25131-FB2F-4372-B3A1-1DEDCE0721C6}">
      <dsp:nvSpPr>
        <dsp:cNvPr id="0" name=""/>
        <dsp:cNvSpPr/>
      </dsp:nvSpPr>
      <dsp:spPr>
        <a:xfrm>
          <a:off x="8019589" y="127698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44D80-6401-437C-BA1B-7E5D70C5B0BB}">
      <dsp:nvSpPr>
        <dsp:cNvPr id="0" name=""/>
        <dsp:cNvSpPr/>
      </dsp:nvSpPr>
      <dsp:spPr>
        <a:xfrm>
          <a:off x="6849589" y="3688986"/>
          <a:ext cx="3600000" cy="128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Unbearable ideas can cause hallucinations </a:t>
          </a:r>
          <a:br>
            <a:rPr lang="en-US" sz="1100" kern="1200"/>
          </a:br>
          <a:endParaRPr lang="en-US" sz="1100" kern="1200"/>
        </a:p>
      </dsp:txBody>
      <dsp:txXfrm>
        <a:off x="6849589" y="3688986"/>
        <a:ext cx="3600000" cy="1289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A9B4C-DF1E-4A31-9D5C-7A0C640B4982}">
      <dsp:nvSpPr>
        <dsp:cNvPr id="0" name=""/>
        <dsp:cNvSpPr/>
      </dsp:nvSpPr>
      <dsp:spPr>
        <a:xfrm>
          <a:off x="731858" y="17392"/>
          <a:ext cx="1357421" cy="13574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18C51-1F2B-4873-8AB3-970346D0C8E6}">
      <dsp:nvSpPr>
        <dsp:cNvPr id="0" name=""/>
        <dsp:cNvSpPr/>
      </dsp:nvSpPr>
      <dsp:spPr>
        <a:xfrm>
          <a:off x="1016917" y="302450"/>
          <a:ext cx="787304" cy="787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51090F-5E0B-43AA-9268-BE59BD890A8B}">
      <dsp:nvSpPr>
        <dsp:cNvPr id="0" name=""/>
        <dsp:cNvSpPr/>
      </dsp:nvSpPr>
      <dsp:spPr>
        <a:xfrm>
          <a:off x="2380155" y="17392"/>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sr-Latn-RS" sz="1100" kern="1200" dirty="0"/>
            <a:t>T</a:t>
          </a:r>
          <a:r>
            <a:rPr lang="en-US" sz="1100" kern="1200" dirty="0"/>
            <a:t>o achieve identity in difference, and this is possible by the process of differentiation taking place </a:t>
          </a:r>
          <a:r>
            <a:rPr lang="sr-Latn-RS" sz="1100" kern="1200" dirty="0"/>
            <a:t>when </a:t>
          </a:r>
          <a:r>
            <a:rPr lang="en-US" sz="1100" kern="1200" dirty="0"/>
            <a:t>the mother says and shows the child a "toy". </a:t>
          </a:r>
        </a:p>
      </dsp:txBody>
      <dsp:txXfrm>
        <a:off x="2380155" y="17392"/>
        <a:ext cx="3199635" cy="1357421"/>
      </dsp:txXfrm>
    </dsp:sp>
    <dsp:sp modelId="{38920FC1-05FC-4B36-A491-FAC08637EAF4}">
      <dsp:nvSpPr>
        <dsp:cNvPr id="0" name=""/>
        <dsp:cNvSpPr/>
      </dsp:nvSpPr>
      <dsp:spPr>
        <a:xfrm>
          <a:off x="6137304" y="17392"/>
          <a:ext cx="1357421" cy="13574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57E73-F785-49F1-B4E8-601D5A68DCEA}">
      <dsp:nvSpPr>
        <dsp:cNvPr id="0" name=""/>
        <dsp:cNvSpPr/>
      </dsp:nvSpPr>
      <dsp:spPr>
        <a:xfrm>
          <a:off x="6422362" y="302450"/>
          <a:ext cx="787304" cy="787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7E1356-944D-48AE-BA8C-C761DE86FFA7}">
      <dsp:nvSpPr>
        <dsp:cNvPr id="0" name=""/>
        <dsp:cNvSpPr/>
      </dsp:nvSpPr>
      <dsp:spPr>
        <a:xfrm>
          <a:off x="7785601" y="17392"/>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So, the mother puts a toy in the child's hands, the child instinctively grasps the toy, the mother pronounces the word "toy". </a:t>
          </a:r>
        </a:p>
      </dsp:txBody>
      <dsp:txXfrm>
        <a:off x="7785601" y="17392"/>
        <a:ext cx="3199635" cy="1357421"/>
      </dsp:txXfrm>
    </dsp:sp>
    <dsp:sp modelId="{A3D46A6D-DFB9-46C5-8ED0-48080669ACAA}">
      <dsp:nvSpPr>
        <dsp:cNvPr id="0" name=""/>
        <dsp:cNvSpPr/>
      </dsp:nvSpPr>
      <dsp:spPr>
        <a:xfrm>
          <a:off x="731858" y="2432689"/>
          <a:ext cx="1357421" cy="13574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4B14E-DA1F-4CF7-808E-203FCDDDE329}">
      <dsp:nvSpPr>
        <dsp:cNvPr id="0" name=""/>
        <dsp:cNvSpPr/>
      </dsp:nvSpPr>
      <dsp:spPr>
        <a:xfrm>
          <a:off x="1016917" y="2717747"/>
          <a:ext cx="787304" cy="787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5D7692-0DBA-496B-B9D0-0AF326BB039A}">
      <dsp:nvSpPr>
        <dsp:cNvPr id="0" name=""/>
        <dsp:cNvSpPr/>
      </dsp:nvSpPr>
      <dsp:spPr>
        <a:xfrm>
          <a:off x="2380155" y="2432689"/>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 play, the senses of sight, touch, and hearing are used; the child usually tries to eat the toy, and the senses of taste and smell are also at work, but the child also reproduces the mother's words. </a:t>
          </a:r>
        </a:p>
      </dsp:txBody>
      <dsp:txXfrm>
        <a:off x="2380155" y="2432689"/>
        <a:ext cx="3199635" cy="1357421"/>
      </dsp:txXfrm>
    </dsp:sp>
    <dsp:sp modelId="{86D10775-A167-480C-A141-1A832FFEE052}">
      <dsp:nvSpPr>
        <dsp:cNvPr id="0" name=""/>
        <dsp:cNvSpPr/>
      </dsp:nvSpPr>
      <dsp:spPr>
        <a:xfrm>
          <a:off x="6137304" y="2432689"/>
          <a:ext cx="1357421" cy="13574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20215-442E-4BBE-B801-0BA2DF130797}">
      <dsp:nvSpPr>
        <dsp:cNvPr id="0" name=""/>
        <dsp:cNvSpPr/>
      </dsp:nvSpPr>
      <dsp:spPr>
        <a:xfrm>
          <a:off x="6422362" y="2717747"/>
          <a:ext cx="787304" cy="7873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0FB800-EBEE-4C04-BD7F-32C9646B1F3E}">
      <dsp:nvSpPr>
        <dsp:cNvPr id="0" name=""/>
        <dsp:cNvSpPr/>
      </dsp:nvSpPr>
      <dsp:spPr>
        <a:xfrm>
          <a:off x="7785601" y="2432689"/>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What is important to understand is that the child does not draw a conclusion, nor is it aware that he has repeated the mother's word "toy" or that the toy in his hand is in connection with the spoken word. However, at some point, the mother says the word "toy" and the child begins to look for the toy in his environment. This is identity in difference, although "toy" is not a concept, but only a word, it is still something that refers to several objects in the environment that can be subsumed under the term "toy". </a:t>
          </a:r>
        </a:p>
      </dsp:txBody>
      <dsp:txXfrm>
        <a:off x="7785601" y="2432689"/>
        <a:ext cx="3199635" cy="1357421"/>
      </dsp:txXfrm>
    </dsp:sp>
    <dsp:sp modelId="{1942C981-83E3-4BD1-B1F3-AD1F3CA4CB1C}">
      <dsp:nvSpPr>
        <dsp:cNvPr id="0" name=""/>
        <dsp:cNvSpPr/>
      </dsp:nvSpPr>
      <dsp:spPr>
        <a:xfrm>
          <a:off x="731858" y="4847986"/>
          <a:ext cx="1357421" cy="135742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409A8-804C-43CB-AAC3-E587FF04857A}">
      <dsp:nvSpPr>
        <dsp:cNvPr id="0" name=""/>
        <dsp:cNvSpPr/>
      </dsp:nvSpPr>
      <dsp:spPr>
        <a:xfrm>
          <a:off x="1016917" y="5133045"/>
          <a:ext cx="787304" cy="7873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AC0340-9EC7-4562-92EA-EAC6B9796A41}">
      <dsp:nvSpPr>
        <dsp:cNvPr id="0" name=""/>
        <dsp:cNvSpPr/>
      </dsp:nvSpPr>
      <dsp:spPr>
        <a:xfrm>
          <a:off x="2380155" y="4847986"/>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Sensuality is differentiated and the child distinguishes the toy from the floor on which it is, from himself and from his mother. The toy as a separate part of sensuality is clearly separated, has its own limits and shape. </a:t>
          </a:r>
        </a:p>
      </dsp:txBody>
      <dsp:txXfrm>
        <a:off x="2380155" y="4847986"/>
        <a:ext cx="3199635" cy="1357421"/>
      </dsp:txXfrm>
    </dsp:sp>
    <dsp:sp modelId="{B61DEFB5-4C89-4D0A-961D-F43B7E3CE2D0}">
      <dsp:nvSpPr>
        <dsp:cNvPr id="0" name=""/>
        <dsp:cNvSpPr/>
      </dsp:nvSpPr>
      <dsp:spPr>
        <a:xfrm>
          <a:off x="6137304" y="4847986"/>
          <a:ext cx="1357421" cy="13574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2A806-1363-433F-9E71-162EB00D4A64}">
      <dsp:nvSpPr>
        <dsp:cNvPr id="0" name=""/>
        <dsp:cNvSpPr/>
      </dsp:nvSpPr>
      <dsp:spPr>
        <a:xfrm>
          <a:off x="6422362" y="5133045"/>
          <a:ext cx="787304" cy="7873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6D75A-C000-4F18-A519-3F2DE1D0E367}">
      <dsp:nvSpPr>
        <dsp:cNvPr id="0" name=""/>
        <dsp:cNvSpPr/>
      </dsp:nvSpPr>
      <dsp:spPr>
        <a:xfrm>
          <a:off x="7785601" y="4847986"/>
          <a:ext cx="3199635" cy="13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question arises whether a child makes a distinction between the word "toy" and a toy? The word "toy" is only a sensory component of what a toy represents. Ontogenetic development is still far from developed abstract thinking, it is necessary for the spoken word to become a concept</a:t>
          </a:r>
          <a:r>
            <a:rPr lang="sr-Latn-RS" sz="1100" kern="1200"/>
            <a:t>.</a:t>
          </a:r>
          <a:br>
            <a:rPr lang="en-US" sz="1100" kern="1200"/>
          </a:br>
          <a:endParaRPr lang="en-US" sz="1100" kern="1200"/>
        </a:p>
      </dsp:txBody>
      <dsp:txXfrm>
        <a:off x="7785601" y="4847986"/>
        <a:ext cx="3199635" cy="1357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4A6A4-B938-413F-BDE8-5AB389113366}">
      <dsp:nvSpPr>
        <dsp:cNvPr id="0" name=""/>
        <dsp:cNvSpPr/>
      </dsp:nvSpPr>
      <dsp:spPr>
        <a:xfrm>
          <a:off x="472177" y="989112"/>
          <a:ext cx="771240" cy="771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86273-C564-4B16-9032-69C866F62F7E}">
      <dsp:nvSpPr>
        <dsp:cNvPr id="0" name=""/>
        <dsp:cNvSpPr/>
      </dsp:nvSpPr>
      <dsp:spPr>
        <a:xfrm>
          <a:off x="864"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As a product of this process, the analysand concludes and declares: “I predict the future, what I think happens” (representative thinking) or concludes and declares: “What I think about will happen” (predictive thinking). For the analysand, these are true statements that are not doubted. </a:t>
          </a:r>
        </a:p>
      </dsp:txBody>
      <dsp:txXfrm>
        <a:off x="864" y="2451746"/>
        <a:ext cx="1713867" cy="3146553"/>
      </dsp:txXfrm>
    </dsp:sp>
    <dsp:sp modelId="{5EC77AB9-5D4A-4913-85F0-16C54C6D86DC}">
      <dsp:nvSpPr>
        <dsp:cNvPr id="0" name=""/>
        <dsp:cNvSpPr/>
      </dsp:nvSpPr>
      <dsp:spPr>
        <a:xfrm>
          <a:off x="2485971" y="989112"/>
          <a:ext cx="771240" cy="771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607A4-A2E2-40D0-904E-EC4638E6A79D}">
      <dsp:nvSpPr>
        <dsp:cNvPr id="0" name=""/>
        <dsp:cNvSpPr/>
      </dsp:nvSpPr>
      <dsp:spPr>
        <a:xfrm>
          <a:off x="2014657"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phone rings, it attracts attention and the person concludes that someone in the environment has a phone ringing. The analysand may conclude differently. The thought that the phone is ringing arose, and then the phone actually rang in the environment. Based on this, the analysand concludes that the thought of the phone ringing caused the phone to actually ring. So, this shows how representational thinking and reasoning work. </a:t>
          </a:r>
        </a:p>
      </dsp:txBody>
      <dsp:txXfrm>
        <a:off x="2014657" y="2451746"/>
        <a:ext cx="1713867" cy="3146553"/>
      </dsp:txXfrm>
    </dsp:sp>
    <dsp:sp modelId="{E5F905E2-C380-422B-9D1D-4B024D3D9D13}">
      <dsp:nvSpPr>
        <dsp:cNvPr id="0" name=""/>
        <dsp:cNvSpPr/>
      </dsp:nvSpPr>
      <dsp:spPr>
        <a:xfrm>
          <a:off x="4499765" y="989112"/>
          <a:ext cx="771240" cy="771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ECF5D-0CCB-4178-9D8E-39CC536EFFA1}">
      <dsp:nvSpPr>
        <dsp:cNvPr id="0" name=""/>
        <dsp:cNvSpPr/>
      </dsp:nvSpPr>
      <dsp:spPr>
        <a:xfrm>
          <a:off x="4028451"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mechanism of this process is enabled by regression, which leads to a double manifestation. </a:t>
          </a:r>
        </a:p>
      </dsp:txBody>
      <dsp:txXfrm>
        <a:off x="4028451" y="2451746"/>
        <a:ext cx="1713867" cy="3146553"/>
      </dsp:txXfrm>
    </dsp:sp>
    <dsp:sp modelId="{E181EB2E-AA54-4F35-A5AD-F9127EDC24E5}">
      <dsp:nvSpPr>
        <dsp:cNvPr id="0" name=""/>
        <dsp:cNvSpPr/>
      </dsp:nvSpPr>
      <dsp:spPr>
        <a:xfrm>
          <a:off x="6513559" y="989112"/>
          <a:ext cx="771240" cy="7712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54881-2841-4CDA-9899-02F1DF9DD738}">
      <dsp:nvSpPr>
        <dsp:cNvPr id="0" name=""/>
        <dsp:cNvSpPr/>
      </dsp:nvSpPr>
      <dsp:spPr>
        <a:xfrm>
          <a:off x="6042245"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interactive psychoanalyst is in the position of a phenomenologist who knows the mechanisms that make the analysand's situation dramatic, but the analysand has no knowledge of these mechanisms; he still feels that his abstract thinking is completely independent of sensuality and therefore absolutely believes in his conclusions, and therefore in their consequences, which always cause fear.</a:t>
          </a:r>
        </a:p>
      </dsp:txBody>
      <dsp:txXfrm>
        <a:off x="6042245" y="2451746"/>
        <a:ext cx="1713867" cy="3146553"/>
      </dsp:txXfrm>
    </dsp:sp>
    <dsp:sp modelId="{A1AB2965-D695-4394-ACEC-E2D93BED4F3A}">
      <dsp:nvSpPr>
        <dsp:cNvPr id="0" name=""/>
        <dsp:cNvSpPr/>
      </dsp:nvSpPr>
      <dsp:spPr>
        <a:xfrm>
          <a:off x="8527353" y="989112"/>
          <a:ext cx="771240" cy="7712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3CC32-F256-4955-91E0-CF25F3E7C666}">
      <dsp:nvSpPr>
        <dsp:cNvPr id="0" name=""/>
        <dsp:cNvSpPr/>
      </dsp:nvSpPr>
      <dsp:spPr>
        <a:xfrm>
          <a:off x="8056039"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 order to be able to help analysands who often receive an F29 diagnosis based on the symptoms they exhibit; the interactive psychoanalyst must be able to consciously enter into regression, with the difference that he is aware of the process and mechanism and does not provoke fear of a new way of experiencing. </a:t>
          </a:r>
        </a:p>
      </dsp:txBody>
      <dsp:txXfrm>
        <a:off x="8056039" y="2451746"/>
        <a:ext cx="1713867" cy="3146553"/>
      </dsp:txXfrm>
    </dsp:sp>
    <dsp:sp modelId="{AA4D507C-65AE-4CC2-8C4E-BCCC1C438FA8}">
      <dsp:nvSpPr>
        <dsp:cNvPr id="0" name=""/>
        <dsp:cNvSpPr/>
      </dsp:nvSpPr>
      <dsp:spPr>
        <a:xfrm>
          <a:off x="10541147" y="989112"/>
          <a:ext cx="771240" cy="7712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0A1B5-4D61-4717-B597-2F6A99568A92}">
      <dsp:nvSpPr>
        <dsp:cNvPr id="0" name=""/>
        <dsp:cNvSpPr/>
      </dsp:nvSpPr>
      <dsp:spPr>
        <a:xfrm>
          <a:off x="10069833" y="2451746"/>
          <a:ext cx="1713867" cy="314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 our specialist training, analysts are introduced to this way of thinking through interactive workshops. The possibility of controlled regression is crucial for a good working alliance with the analysand, who can only gain insight in this way and rise from the position of a phenomenon to the position of a phenomenologist. When this happens, the analysand visibly stabilizes.</a:t>
          </a:r>
          <a:br>
            <a:rPr lang="en-US" sz="1100" kern="1200" dirty="0"/>
          </a:br>
          <a:endParaRPr lang="en-US" sz="1100" kern="1200" dirty="0"/>
        </a:p>
      </dsp:txBody>
      <dsp:txXfrm>
        <a:off x="10069833" y="2451746"/>
        <a:ext cx="1713867" cy="3146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CAEFA-6781-45EF-8EFF-1BF1D48B7571}">
      <dsp:nvSpPr>
        <dsp:cNvPr id="0" name=""/>
        <dsp:cNvSpPr/>
      </dsp:nvSpPr>
      <dsp:spPr>
        <a:xfrm>
          <a:off x="0" y="773"/>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5C03A-EC61-48BC-BEAB-4C8609F180DE}">
      <dsp:nvSpPr>
        <dsp:cNvPr id="0" name=""/>
        <dsp:cNvSpPr/>
      </dsp:nvSpPr>
      <dsp:spPr>
        <a:xfrm>
          <a:off x="196670" y="147057"/>
          <a:ext cx="357582" cy="357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B9C30-7A2A-4BD0-92E9-2556196AC0C3}">
      <dsp:nvSpPr>
        <dsp:cNvPr id="0" name=""/>
        <dsp:cNvSpPr/>
      </dsp:nvSpPr>
      <dsp:spPr>
        <a:xfrm>
          <a:off x="750923" y="773"/>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Interactive psychoanalysis is a form of </a:t>
          </a:r>
          <a:r>
            <a:rPr lang="en-US" sz="1400" b="1" i="0" kern="1200" baseline="0" dirty="0"/>
            <a:t>philosophical practice</a:t>
          </a:r>
          <a:r>
            <a:rPr lang="en-US" sz="1400" b="0" i="0" kern="1200" baseline="0" dirty="0"/>
            <a:t>, addressing both therapeutic symptoms and the structure of thinking.</a:t>
          </a:r>
          <a:endParaRPr lang="en-US" sz="1400" kern="1200" dirty="0"/>
        </a:p>
      </dsp:txBody>
      <dsp:txXfrm>
        <a:off x="750923" y="773"/>
        <a:ext cx="6403503" cy="650149"/>
      </dsp:txXfrm>
    </dsp:sp>
    <dsp:sp modelId="{9EEAB2D1-A74F-45F7-8D1B-29746554A8F1}">
      <dsp:nvSpPr>
        <dsp:cNvPr id="0" name=""/>
        <dsp:cNvSpPr/>
      </dsp:nvSpPr>
      <dsp:spPr>
        <a:xfrm>
          <a:off x="0" y="813461"/>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71ECB-7BF5-4231-8ACD-422A490401AF}">
      <dsp:nvSpPr>
        <dsp:cNvPr id="0" name=""/>
        <dsp:cNvSpPr/>
      </dsp:nvSpPr>
      <dsp:spPr>
        <a:xfrm>
          <a:off x="196670" y="959745"/>
          <a:ext cx="357582" cy="357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07ED8-7440-4F47-A702-506AE0F9E521}">
      <dsp:nvSpPr>
        <dsp:cNvPr id="0" name=""/>
        <dsp:cNvSpPr/>
      </dsp:nvSpPr>
      <dsp:spPr>
        <a:xfrm>
          <a:off x="750923" y="813461"/>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a:t>Its foundation lies in understanding the relationship between </a:t>
          </a:r>
          <a:r>
            <a:rPr lang="en-US" sz="1400" b="1" i="0" kern="1200" baseline="0"/>
            <a:t>sensory perception and abstract thought</a:t>
          </a:r>
          <a:r>
            <a:rPr lang="en-US" sz="1400" b="0" i="0" kern="1200" baseline="0"/>
            <a:t>.</a:t>
          </a:r>
          <a:endParaRPr lang="en-US" sz="1400" kern="1200"/>
        </a:p>
      </dsp:txBody>
      <dsp:txXfrm>
        <a:off x="750923" y="813461"/>
        <a:ext cx="6403503" cy="650149"/>
      </dsp:txXfrm>
    </dsp:sp>
    <dsp:sp modelId="{9F66B29C-FC6D-4335-889E-07205273DC76}">
      <dsp:nvSpPr>
        <dsp:cNvPr id="0" name=""/>
        <dsp:cNvSpPr/>
      </dsp:nvSpPr>
      <dsp:spPr>
        <a:xfrm>
          <a:off x="0" y="1626148"/>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547A4-1CC6-4910-B4F2-A9385BF8D698}">
      <dsp:nvSpPr>
        <dsp:cNvPr id="0" name=""/>
        <dsp:cNvSpPr/>
      </dsp:nvSpPr>
      <dsp:spPr>
        <a:xfrm>
          <a:off x="196670" y="1772432"/>
          <a:ext cx="357582" cy="357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FB66B-6EA9-436B-8B7E-8D0C5F1AB1D0}">
      <dsp:nvSpPr>
        <dsp:cNvPr id="0" name=""/>
        <dsp:cNvSpPr/>
      </dsp:nvSpPr>
      <dsp:spPr>
        <a:xfrm>
          <a:off x="750923" y="1626148"/>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a:t>It examines how </a:t>
          </a:r>
          <a:r>
            <a:rPr lang="en-US" sz="1400" b="1" i="0" kern="1200" baseline="0"/>
            <a:t>concepts </a:t>
          </a:r>
          <a:r>
            <a:rPr lang="en-US" sz="1400" b="0" i="0" kern="1200" baseline="0"/>
            <a:t>are built from a rhapsody of perceptions into meanings independent of immediate sensory experience.</a:t>
          </a:r>
          <a:endParaRPr lang="en-US" sz="1400" kern="1200"/>
        </a:p>
      </dsp:txBody>
      <dsp:txXfrm>
        <a:off x="750923" y="1626148"/>
        <a:ext cx="6403503" cy="650149"/>
      </dsp:txXfrm>
    </dsp:sp>
    <dsp:sp modelId="{B7063B2E-B8CD-4FE7-8CAC-B61BCC3F2474}">
      <dsp:nvSpPr>
        <dsp:cNvPr id="0" name=""/>
        <dsp:cNvSpPr/>
      </dsp:nvSpPr>
      <dsp:spPr>
        <a:xfrm>
          <a:off x="0" y="2438835"/>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E51C4-7D25-41F7-95A8-8C067A47A880}">
      <dsp:nvSpPr>
        <dsp:cNvPr id="0" name=""/>
        <dsp:cNvSpPr/>
      </dsp:nvSpPr>
      <dsp:spPr>
        <a:xfrm>
          <a:off x="196670" y="2585119"/>
          <a:ext cx="357582" cy="3575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2DB901-0E59-4B69-989B-5978F7F08AD6}">
      <dsp:nvSpPr>
        <dsp:cNvPr id="0" name=""/>
        <dsp:cNvSpPr/>
      </dsp:nvSpPr>
      <dsp:spPr>
        <a:xfrm>
          <a:off x="750923" y="2438835"/>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a:t>Regression is not seen merely as pathology but as a </a:t>
          </a:r>
          <a:r>
            <a:rPr lang="en-US" sz="1400" b="1" i="0" kern="1200" baseline="0"/>
            <a:t>philosophically </a:t>
          </a:r>
          <a:r>
            <a:rPr lang="en-US" sz="1400" b="0" i="0" kern="1200" baseline="0"/>
            <a:t>significant event.</a:t>
          </a:r>
          <a:endParaRPr lang="en-US" sz="1400" kern="1200"/>
        </a:p>
      </dsp:txBody>
      <dsp:txXfrm>
        <a:off x="750923" y="2438835"/>
        <a:ext cx="6403503" cy="650149"/>
      </dsp:txXfrm>
    </dsp:sp>
    <dsp:sp modelId="{5E89AD9A-B4F6-4052-AC9D-010A5049CA3E}">
      <dsp:nvSpPr>
        <dsp:cNvPr id="0" name=""/>
        <dsp:cNvSpPr/>
      </dsp:nvSpPr>
      <dsp:spPr>
        <a:xfrm>
          <a:off x="0" y="3251523"/>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28A86-984F-43BA-B9C9-B601C39226AA}">
      <dsp:nvSpPr>
        <dsp:cNvPr id="0" name=""/>
        <dsp:cNvSpPr/>
      </dsp:nvSpPr>
      <dsp:spPr>
        <a:xfrm>
          <a:off x="196670" y="3397806"/>
          <a:ext cx="357582" cy="3575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A301C-F403-4D42-9335-099F19802B4F}">
      <dsp:nvSpPr>
        <dsp:cNvPr id="0" name=""/>
        <dsp:cNvSpPr/>
      </dsp:nvSpPr>
      <dsp:spPr>
        <a:xfrm>
          <a:off x="750923" y="3251523"/>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a:t>The method clarifies thought patterns where the boundary between internal representation and external reality becomes </a:t>
          </a:r>
          <a:r>
            <a:rPr lang="en-US" sz="1400" b="1" i="0" kern="1200" baseline="0"/>
            <a:t>blurred</a:t>
          </a:r>
          <a:r>
            <a:rPr lang="en-US" sz="1400" b="0" i="0" kern="1200" baseline="0"/>
            <a:t>.</a:t>
          </a:r>
          <a:endParaRPr lang="en-US" sz="1400" kern="1200"/>
        </a:p>
      </dsp:txBody>
      <dsp:txXfrm>
        <a:off x="750923" y="3251523"/>
        <a:ext cx="6403503" cy="650149"/>
      </dsp:txXfrm>
    </dsp:sp>
    <dsp:sp modelId="{44553447-0F2E-48C3-8083-3450F22E7EAB}">
      <dsp:nvSpPr>
        <dsp:cNvPr id="0" name=""/>
        <dsp:cNvSpPr/>
      </dsp:nvSpPr>
      <dsp:spPr>
        <a:xfrm>
          <a:off x="0" y="4064210"/>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901E2-8847-48FE-A64E-07335B714891}">
      <dsp:nvSpPr>
        <dsp:cNvPr id="0" name=""/>
        <dsp:cNvSpPr/>
      </dsp:nvSpPr>
      <dsp:spPr>
        <a:xfrm>
          <a:off x="196670" y="4210494"/>
          <a:ext cx="357582" cy="3575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F3C2F4-6EF4-44B3-B80B-34D07AED1AA5}">
      <dsp:nvSpPr>
        <dsp:cNvPr id="0" name=""/>
        <dsp:cNvSpPr/>
      </dsp:nvSpPr>
      <dsp:spPr>
        <a:xfrm>
          <a:off x="750923" y="4064210"/>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a:t>In </a:t>
          </a:r>
          <a:r>
            <a:rPr lang="en-US" sz="1400" b="1" i="0" kern="1200" baseline="0"/>
            <a:t>dual manifestation</a:t>
          </a:r>
          <a:r>
            <a:rPr lang="en-US" sz="1400" b="0" i="0" kern="1200" baseline="0"/>
            <a:t>, thought and external reality interweave, leading to seemingly irrational but internally logical conclusions.</a:t>
          </a:r>
          <a:endParaRPr lang="en-US" sz="1400" kern="1200"/>
        </a:p>
      </dsp:txBody>
      <dsp:txXfrm>
        <a:off x="750923" y="4064210"/>
        <a:ext cx="6403503" cy="650149"/>
      </dsp:txXfrm>
    </dsp:sp>
    <dsp:sp modelId="{B1DCB524-291C-40B3-99A1-A3EA54F8663A}">
      <dsp:nvSpPr>
        <dsp:cNvPr id="0" name=""/>
        <dsp:cNvSpPr/>
      </dsp:nvSpPr>
      <dsp:spPr>
        <a:xfrm>
          <a:off x="0" y="4876897"/>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4B414-3ABD-4093-824C-7720ADB660E9}">
      <dsp:nvSpPr>
        <dsp:cNvPr id="0" name=""/>
        <dsp:cNvSpPr/>
      </dsp:nvSpPr>
      <dsp:spPr>
        <a:xfrm>
          <a:off x="196670" y="5023181"/>
          <a:ext cx="357582" cy="35758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4333D4-6B0C-4C1B-96C5-05A4CDFE3756}">
      <dsp:nvSpPr>
        <dsp:cNvPr id="0" name=""/>
        <dsp:cNvSpPr/>
      </dsp:nvSpPr>
      <dsp:spPr>
        <a:xfrm>
          <a:off x="750923" y="4876897"/>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The analyst must abandon purely abstract rationality and adopt a </a:t>
          </a:r>
          <a:r>
            <a:rPr lang="en-US" sz="1400" b="1" i="0" kern="1200" baseline="0" dirty="0"/>
            <a:t>regressive - interactive position </a:t>
          </a:r>
          <a:r>
            <a:rPr lang="en-US" sz="1400" b="0" i="0" kern="1200" baseline="0" dirty="0"/>
            <a:t>alongside the analysand</a:t>
          </a:r>
          <a:r>
            <a:rPr lang="sr-Latn-RS" sz="1400" b="0" i="0" kern="1200" baseline="0" dirty="0"/>
            <a:t>.</a:t>
          </a:r>
          <a:endParaRPr lang="en-US" sz="1400" kern="1200" dirty="0"/>
        </a:p>
      </dsp:txBody>
      <dsp:txXfrm>
        <a:off x="750923" y="4876897"/>
        <a:ext cx="6403503" cy="650149"/>
      </dsp:txXfrm>
    </dsp:sp>
    <dsp:sp modelId="{4E1CED23-F3AE-498A-BEA3-8A5C40FEA471}">
      <dsp:nvSpPr>
        <dsp:cNvPr id="0" name=""/>
        <dsp:cNvSpPr/>
      </dsp:nvSpPr>
      <dsp:spPr>
        <a:xfrm>
          <a:off x="0" y="5689585"/>
          <a:ext cx="7154427" cy="650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E22E8-1858-4077-ADC9-EC29A9DBDC92}">
      <dsp:nvSpPr>
        <dsp:cNvPr id="0" name=""/>
        <dsp:cNvSpPr/>
      </dsp:nvSpPr>
      <dsp:spPr>
        <a:xfrm>
          <a:off x="196670" y="5835868"/>
          <a:ext cx="357582" cy="35758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3577E8-FB68-4ED0-8052-B1E73BA19ED4}">
      <dsp:nvSpPr>
        <dsp:cNvPr id="0" name=""/>
        <dsp:cNvSpPr/>
      </dsp:nvSpPr>
      <dsp:spPr>
        <a:xfrm>
          <a:off x="750923" y="5689585"/>
          <a:ext cx="6403503" cy="6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8" tIns="68808" rIns="68808" bIns="68808"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Regression is used not to get lost in chaos of perception and illogic, but to </a:t>
          </a:r>
          <a:r>
            <a:rPr lang="en-US" sz="1400" b="1" i="0" kern="1200" baseline="0" dirty="0"/>
            <a:t>understand </a:t>
          </a:r>
          <a:r>
            <a:rPr lang="en-US" sz="1400" b="0" i="0" kern="1200" baseline="0" dirty="0"/>
            <a:t>its mechanisms from within.</a:t>
          </a:r>
          <a:endParaRPr lang="en-US" sz="1400" kern="1200" dirty="0"/>
        </a:p>
      </dsp:txBody>
      <dsp:txXfrm>
        <a:off x="750923" y="5689585"/>
        <a:ext cx="6403503" cy="650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01362-45B2-4777-98ED-29AAFB3617D4}">
      <dsp:nvSpPr>
        <dsp:cNvPr id="0" name=""/>
        <dsp:cNvSpPr/>
      </dsp:nvSpPr>
      <dsp:spPr>
        <a:xfrm>
          <a:off x="614136" y="696"/>
          <a:ext cx="3176376" cy="19058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Unlike classical psychoanalysis, the interactive approach requires the analyst to consciously enter the phenomenological horizon of the event, abandoning the position of an external observer</a:t>
          </a:r>
        </a:p>
      </dsp:txBody>
      <dsp:txXfrm>
        <a:off x="614136" y="696"/>
        <a:ext cx="3176376" cy="1905825"/>
      </dsp:txXfrm>
    </dsp:sp>
    <dsp:sp modelId="{4EC34F17-161A-4373-9EB6-9E7237A2E3F4}">
      <dsp:nvSpPr>
        <dsp:cNvPr id="0" name=""/>
        <dsp:cNvSpPr/>
      </dsp:nvSpPr>
      <dsp:spPr>
        <a:xfrm>
          <a:off x="4108150" y="696"/>
          <a:ext cx="3176376" cy="1905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Therapeutic work begins only after the analyst enters the analysand’s world—a genuine working alliance emerges through shared experience of</a:t>
          </a:r>
          <a:r>
            <a:rPr lang="sr-Latn-RS" sz="1500" kern="1200" dirty="0"/>
            <a:t> </a:t>
          </a:r>
          <a:r>
            <a:rPr lang="en-US" sz="1500" kern="1200" dirty="0"/>
            <a:t>dual manifestation.</a:t>
          </a:r>
        </a:p>
      </dsp:txBody>
      <dsp:txXfrm>
        <a:off x="4108150" y="696"/>
        <a:ext cx="3176376" cy="1905825"/>
      </dsp:txXfrm>
    </dsp:sp>
    <dsp:sp modelId="{0E6B5465-6728-4E16-A060-633C19C1DE4C}">
      <dsp:nvSpPr>
        <dsp:cNvPr id="0" name=""/>
        <dsp:cNvSpPr/>
      </dsp:nvSpPr>
      <dsp:spPr>
        <a:xfrm>
          <a:off x="7602164" y="696"/>
          <a:ext cx="3176376" cy="19058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Regression is not accidental but a defense mechanism</a:t>
          </a:r>
          <a:r>
            <a:rPr lang="sr-Latn-RS" sz="1500" kern="1200" dirty="0"/>
            <a:t> </a:t>
          </a:r>
          <a:r>
            <a:rPr lang="en-US" sz="1500" kern="1200" dirty="0"/>
            <a:t>against profound internal conflicts, triggering</a:t>
          </a:r>
          <a:r>
            <a:rPr lang="sr-Latn-RS" sz="1500" kern="1200" dirty="0"/>
            <a:t> </a:t>
          </a:r>
          <a:r>
            <a:rPr lang="en-US" sz="1500" kern="1200" dirty="0"/>
            <a:t>conscious and unconscious resistance</a:t>
          </a:r>
        </a:p>
      </dsp:txBody>
      <dsp:txXfrm>
        <a:off x="7602164" y="696"/>
        <a:ext cx="3176376" cy="1905825"/>
      </dsp:txXfrm>
    </dsp:sp>
    <dsp:sp modelId="{F36B75B5-D33C-480C-998A-EEA420420FD6}">
      <dsp:nvSpPr>
        <dsp:cNvPr id="0" name=""/>
        <dsp:cNvSpPr/>
      </dsp:nvSpPr>
      <dsp:spPr>
        <a:xfrm>
          <a:off x="614136" y="2224160"/>
          <a:ext cx="3176376" cy="19058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These states involve both primary gains (escape from reality) and secondary gains (shifts in family dynamics), complicating </a:t>
          </a:r>
          <a:r>
            <a:rPr lang="en-US" sz="1500" b="1" kern="1200" dirty="0"/>
            <a:t>reintegration</a:t>
          </a:r>
          <a:endParaRPr lang="en-US" sz="1500" kern="1200" dirty="0"/>
        </a:p>
      </dsp:txBody>
      <dsp:txXfrm>
        <a:off x="614136" y="2224160"/>
        <a:ext cx="3176376" cy="1905825"/>
      </dsp:txXfrm>
    </dsp:sp>
    <dsp:sp modelId="{7BF39F64-ABF6-417C-9B67-B3FF4A613387}">
      <dsp:nvSpPr>
        <dsp:cNvPr id="0" name=""/>
        <dsp:cNvSpPr/>
      </dsp:nvSpPr>
      <dsp:spPr>
        <a:xfrm>
          <a:off x="4108150" y="2224160"/>
          <a:ext cx="3176376" cy="19058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views human beings as entities in constant, conscious and unconscious </a:t>
          </a:r>
          <a:r>
            <a:rPr lang="en-US" sz="1500" b="1" kern="1200"/>
            <a:t>exchange with their environment</a:t>
          </a:r>
          <a:r>
            <a:rPr lang="en-US" sz="1500" kern="1200"/>
            <a:t>.</a:t>
          </a:r>
        </a:p>
      </dsp:txBody>
      <dsp:txXfrm>
        <a:off x="4108150" y="2224160"/>
        <a:ext cx="3176376" cy="1905825"/>
      </dsp:txXfrm>
    </dsp:sp>
    <dsp:sp modelId="{882A6C0F-BC3F-4D37-9D90-6D0C36BF0AA3}">
      <dsp:nvSpPr>
        <dsp:cNvPr id="0" name=""/>
        <dsp:cNvSpPr/>
      </dsp:nvSpPr>
      <dsp:spPr>
        <a:xfrm>
          <a:off x="7602164" y="2224160"/>
          <a:ext cx="3176376" cy="19058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Therapy in interactive psychoanalysis focuses on connecting the concept (the word) and the environment, allowing the analysand to recognize how his thought patterns affect the perception of reality. </a:t>
          </a:r>
        </a:p>
      </dsp:txBody>
      <dsp:txXfrm>
        <a:off x="7602164" y="2224160"/>
        <a:ext cx="3176376" cy="1905825"/>
      </dsp:txXfrm>
    </dsp:sp>
    <dsp:sp modelId="{26168BFE-33E9-495B-BA2F-1D584B341AF2}">
      <dsp:nvSpPr>
        <dsp:cNvPr id="0" name=""/>
        <dsp:cNvSpPr/>
      </dsp:nvSpPr>
      <dsp:spPr>
        <a:xfrm>
          <a:off x="4108150" y="4447623"/>
          <a:ext cx="3176376" cy="1905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analysand is in the world only when he reconnects with the world </a:t>
          </a:r>
        </a:p>
      </dsp:txBody>
      <dsp:txXfrm>
        <a:off x="4108150" y="4447623"/>
        <a:ext cx="3176376" cy="19058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a:t>6/16/2025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6/16/2025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6/16/2025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a:pPr/>
              <a:t>6/16/2025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a:pPr/>
              <a:t>6/16/2025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6/16/2025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6/16/2025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3E75CCC9-AB3A-429B-8EB9-83357363C137}"/>
              </a:ext>
            </a:extLst>
          </p:cNvPr>
          <p:cNvSpPr>
            <a:spLocks noGrp="1"/>
          </p:cNvSpPr>
          <p:nvPr>
            <p:ph type="ctrTitle"/>
          </p:nvPr>
        </p:nvSpPr>
        <p:spPr>
          <a:xfrm>
            <a:off x="5041343" y="1264179"/>
            <a:ext cx="6170943" cy="4329641"/>
          </a:xfrm>
        </p:spPr>
        <p:txBody>
          <a:bodyPr anchor="ctr">
            <a:normAutofit/>
          </a:bodyPr>
          <a:lstStyle/>
          <a:p>
            <a:r>
              <a:rPr lang="sr-Latn-RS" sz="5400" dirty="0"/>
              <a:t>INTERACTIVITY AS THE FUNDAMENTAL HUMAN PHENOMENON</a:t>
            </a:r>
            <a:endParaRPr lang="en-US" sz="5400" dirty="0"/>
          </a:p>
        </p:txBody>
      </p:sp>
      <p:cxnSp>
        <p:nvCxnSpPr>
          <p:cNvPr id="11" name="Straight Connector 10">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24A791-345B-C426-454A-F6394FEB7C1F}"/>
              </a:ext>
            </a:extLst>
          </p:cNvPr>
          <p:cNvSpPr txBox="1"/>
          <p:nvPr/>
        </p:nvSpPr>
        <p:spPr>
          <a:xfrm>
            <a:off x="3307797" y="-18661"/>
            <a:ext cx="6094324" cy="969496"/>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endParaRPr lang="en-US" sz="1050" b="0" i="0" u="none" strike="noStrike" baseline="0" dirty="0">
              <a:latin typeface="Calibri" panose="020F0502020204030204" pitchFamily="34" charset="0"/>
            </a:endParaRPr>
          </a:p>
          <a:p>
            <a:r>
              <a:rPr lang="en-US" sz="1050" b="0" i="0" u="none" strike="noStrike" baseline="0" dirty="0">
                <a:latin typeface="Calibri" panose="020F0502020204030204" pitchFamily="34" charset="0"/>
              </a:rPr>
              <a:t> </a:t>
            </a:r>
            <a:r>
              <a:rPr lang="en-US" sz="1800" b="0" i="0" u="none" strike="noStrike" baseline="0" dirty="0">
                <a:solidFill>
                  <a:srgbClr val="FFFFFF"/>
                </a:solidFill>
              </a:rPr>
              <a:t>INSTITUTE FOR PHILOSOPHY AND INTERDISCIPLINARY STUDIES, NOVI SAD</a:t>
            </a:r>
            <a:endParaRPr lang="en-US" dirty="0"/>
          </a:p>
        </p:txBody>
      </p:sp>
      <p:pic>
        <p:nvPicPr>
          <p:cNvPr id="1026" name="Picture 2">
            <a:extLst>
              <a:ext uri="{FF2B5EF4-FFF2-40B4-BE49-F238E27FC236}">
                <a16:creationId xmlns:a16="http://schemas.microsoft.com/office/drawing/2014/main" id="{0F45082D-1F97-34D2-21D0-20A79D8C62A6}"/>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9327" y="284681"/>
            <a:ext cx="262096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C68750A-C97A-E8C1-3360-40D8C1094576}"/>
              </a:ext>
            </a:extLst>
          </p:cNvPr>
          <p:cNvSpPr txBox="1"/>
          <p:nvPr/>
        </p:nvSpPr>
        <p:spPr>
          <a:xfrm>
            <a:off x="260635" y="6058092"/>
            <a:ext cx="6094324" cy="692497"/>
          </a:xfrm>
          <a:prstGeom prst="rect">
            <a:avLst/>
          </a:prstGeom>
          <a:noFill/>
        </p:spPr>
        <p:txBody>
          <a:bodyPr wrap="square">
            <a:spAutoFit/>
          </a:bodyPr>
          <a:lstStyle/>
          <a:p>
            <a:pPr algn="l"/>
            <a:endParaRPr lang="en-US" sz="1050" b="0" i="0" u="none" strike="noStrike" baseline="0" dirty="0">
              <a:solidFill>
                <a:srgbClr val="000000"/>
              </a:solidFill>
              <a:latin typeface="Calibri" panose="020F0502020204030204" pitchFamily="34" charset="0"/>
            </a:endParaRPr>
          </a:p>
          <a:p>
            <a:endParaRPr lang="en-US" sz="1050" b="0" i="0" u="none" strike="noStrike" baseline="0" dirty="0">
              <a:latin typeface="Calibri" panose="020F0502020204030204" pitchFamily="34" charset="0"/>
            </a:endParaRPr>
          </a:p>
          <a:p>
            <a:r>
              <a:rPr lang="en-US" sz="1050" b="0" i="0" u="none" strike="noStrike" baseline="0" dirty="0">
                <a:latin typeface="Calibri" panose="020F0502020204030204" pitchFamily="34" charset="0"/>
              </a:rPr>
              <a:t> </a:t>
            </a:r>
            <a:r>
              <a:rPr lang="sr-Latn-RS" sz="1800" b="0" i="0" u="none" strike="noStrike" baseline="0" dirty="0">
                <a:solidFill>
                  <a:srgbClr val="FFFFFF"/>
                </a:solidFill>
              </a:rPr>
              <a:t>IGOR GRUJICIC AND NEBOJSA MAKSIMOVIC</a:t>
            </a:r>
            <a:endParaRPr lang="en-US" dirty="0"/>
          </a:p>
        </p:txBody>
      </p:sp>
    </p:spTree>
    <p:extLst>
      <p:ext uri="{BB962C8B-B14F-4D97-AF65-F5344CB8AC3E}">
        <p14:creationId xmlns:p14="http://schemas.microsoft.com/office/powerpoint/2010/main" val="37321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00E54-F6F1-49F0-A3F8-5982331F474C}"/>
              </a:ext>
            </a:extLst>
          </p:cNvPr>
          <p:cNvSpPr>
            <a:spLocks noGrp="1"/>
          </p:cNvSpPr>
          <p:nvPr>
            <p:ph idx="1"/>
          </p:nvPr>
        </p:nvSpPr>
        <p:spPr>
          <a:xfrm>
            <a:off x="619760" y="662474"/>
            <a:ext cx="6832600" cy="5556212"/>
          </a:xfrm>
        </p:spPr>
        <p:txBody>
          <a:bodyPr>
            <a:normAutofit fontScale="77500" lnSpcReduction="20000"/>
          </a:bodyPr>
          <a:lstStyle/>
          <a:p>
            <a:pPr marL="0" algn="just">
              <a:lnSpc>
                <a:spcPct val="125000"/>
              </a:lnSpc>
              <a:spcAft>
                <a:spcPts val="800"/>
              </a:spcAft>
            </a:pPr>
            <a:r>
              <a:rPr lang="en-US" sz="1800" kern="100" dirty="0">
                <a:latin typeface="Aptos" panose="020B0004020202020204" pitchFamily="34" charset="0"/>
                <a:cs typeface="Times New Roman" panose="02020603050405020304" pitchFamily="18" charset="0"/>
              </a:rPr>
              <a:t> </a:t>
            </a:r>
            <a:r>
              <a:rPr lang="en-US" sz="1800" kern="100" dirty="0">
                <a:cs typeface="Times New Roman" panose="02020603050405020304" pitchFamily="18" charset="0"/>
              </a:rPr>
              <a:t>In order to prove the hypothesis that interactivity is a fundamental human phenomenon, an experimental design is being developed. </a:t>
            </a:r>
            <a:endParaRPr lang="sr-Latn-RS" sz="1800" kern="100" dirty="0">
              <a:cs typeface="Times New Roman" panose="02020603050405020304" pitchFamily="18" charset="0"/>
            </a:endParaRPr>
          </a:p>
          <a:p>
            <a:pPr marL="0" algn="just">
              <a:lnSpc>
                <a:spcPct val="125000"/>
              </a:lnSpc>
              <a:spcAft>
                <a:spcPts val="800"/>
              </a:spcAft>
            </a:pPr>
            <a:r>
              <a:rPr lang="en-US" sz="1800" kern="100" dirty="0">
                <a:effectLst/>
                <a:ea typeface="Aptos" panose="020B0004020202020204" pitchFamily="34" charset="0"/>
                <a:cs typeface="Times New Roman" panose="02020603050405020304" pitchFamily="18" charset="0"/>
              </a:rPr>
              <a:t>The room in which the experiment would be conducted should be dark in color and without symbols in order to minimize associations with the space. The subjects would sit at a table at a 90-degree angle with a monitor (TV). </a:t>
            </a:r>
            <a:endParaRPr lang="sr-Latn-RS" sz="1800" kern="100" dirty="0">
              <a:effectLst/>
              <a:ea typeface="Aptos" panose="020B0004020202020204" pitchFamily="34" charset="0"/>
              <a:cs typeface="Times New Roman" panose="02020603050405020304" pitchFamily="18" charset="0"/>
            </a:endParaRPr>
          </a:p>
          <a:p>
            <a:pPr marL="0" algn="just">
              <a:lnSpc>
                <a:spcPct val="125000"/>
              </a:lnSpc>
              <a:spcAft>
                <a:spcPts val="800"/>
              </a:spcAft>
            </a:pPr>
            <a:r>
              <a:rPr lang="en-US" sz="1800" kern="100" dirty="0">
                <a:effectLst/>
                <a:ea typeface="Aptos" panose="020B0004020202020204" pitchFamily="34" charset="0"/>
                <a:cs typeface="Times New Roman" panose="02020603050405020304" pitchFamily="18" charset="0"/>
              </a:rPr>
              <a:t>The subjects would be divided into two groups in which they would strive to be of similar age and equally represented by both sexes. One group would be broadcasted the content on the display while the other group would have the display turned off.</a:t>
            </a:r>
            <a:r>
              <a:rPr lang="sr-Latn-RS" sz="1800" kern="100" dirty="0">
                <a:effectLst/>
                <a:ea typeface="Aptos" panose="020B0004020202020204" pitchFamily="34" charset="0"/>
                <a:cs typeface="Times New Roman" panose="02020603050405020304" pitchFamily="18" charset="0"/>
              </a:rPr>
              <a:t> </a:t>
            </a:r>
          </a:p>
          <a:p>
            <a:pPr marL="0" marR="0" algn="just">
              <a:lnSpc>
                <a:spcPct val="115000"/>
              </a:lnSpc>
              <a:spcAft>
                <a:spcPts val="800"/>
              </a:spcAft>
            </a:pPr>
            <a:r>
              <a:rPr lang="en-US" sz="1800" kern="100" dirty="0">
                <a:cs typeface="Times New Roman" panose="02020603050405020304" pitchFamily="18" charset="0"/>
              </a:rPr>
              <a:t>The content that would be broadcast is a red car moving along a road through the forest. It is important that the shots of the car are only from the outside, that it is constantly moving through a mountain landscape, and that the driver is not visible. In a conceptual sense, the recording could be a visual expression of the following group of concepts: red, car, movement, forest, mountain and travel. The respondents would not know at all what the goal of the experiment was; they would only have the task of solving a questionnaire, nor would they know whether the monitor was accidentally or intentionally left on or off. it is also very important to us that the respondents do not consciously connect the visual content with the questionnaire in any</a:t>
            </a:r>
            <a:r>
              <a:rPr lang="sr-Latn-RS" sz="1800" kern="100" dirty="0">
                <a:cs typeface="Times New Roman" panose="02020603050405020304" pitchFamily="18" charset="0"/>
              </a:rPr>
              <a:t> </a:t>
            </a:r>
            <a:r>
              <a:rPr lang="en-US" sz="1800" kern="100" dirty="0">
                <a:cs typeface="Times New Roman" panose="02020603050405020304" pitchFamily="18" charset="0"/>
              </a:rPr>
              <a:t>way. </a:t>
            </a:r>
            <a:br>
              <a:rPr lang="en-US" sz="1900" dirty="0"/>
            </a:br>
            <a:endParaRPr lang="en-US" sz="1900" dirty="0"/>
          </a:p>
        </p:txBody>
      </p:sp>
      <p:pic>
        <p:nvPicPr>
          <p:cNvPr id="4" name="Picture 3" descr="A red car on a road with trees">
            <a:extLst>
              <a:ext uri="{FF2B5EF4-FFF2-40B4-BE49-F238E27FC236}">
                <a16:creationId xmlns:a16="http://schemas.microsoft.com/office/drawing/2014/main" id="{E94055E1-663E-48BA-1FD6-62F4AC17C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238" y="752096"/>
            <a:ext cx="3644962" cy="5460616"/>
          </a:xfrm>
          <a:prstGeom prst="rect">
            <a:avLst/>
          </a:prstGeom>
        </p:spPr>
      </p:pic>
    </p:spTree>
    <p:extLst>
      <p:ext uri="{BB962C8B-B14F-4D97-AF65-F5344CB8AC3E}">
        <p14:creationId xmlns:p14="http://schemas.microsoft.com/office/powerpoint/2010/main" val="330191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F4BD-AE5F-4907-B1D0-B38BAA8CBFD9}"/>
              </a:ext>
            </a:extLst>
          </p:cNvPr>
          <p:cNvSpPr>
            <a:spLocks noGrp="1"/>
          </p:cNvSpPr>
          <p:nvPr>
            <p:ph type="title"/>
          </p:nvPr>
        </p:nvSpPr>
        <p:spPr>
          <a:xfrm>
            <a:off x="2895600" y="764373"/>
            <a:ext cx="8610600" cy="1293028"/>
          </a:xfrm>
        </p:spPr>
        <p:txBody>
          <a:bodyPr>
            <a:normAutofit/>
          </a:bodyPr>
          <a:lstStyle/>
          <a:p>
            <a:r>
              <a:rPr lang="sr-Latn-RS" dirty="0"/>
              <a:t>questionnaire</a:t>
            </a:r>
            <a:endParaRPr lang="en-US" dirty="0"/>
          </a:p>
        </p:txBody>
      </p:sp>
      <p:sp>
        <p:nvSpPr>
          <p:cNvPr id="3" name="Content Placeholder 2">
            <a:extLst>
              <a:ext uri="{FF2B5EF4-FFF2-40B4-BE49-F238E27FC236}">
                <a16:creationId xmlns:a16="http://schemas.microsoft.com/office/drawing/2014/main" id="{4F6666A5-8F79-4F6E-AFA5-4AF2D3AE3850}"/>
              </a:ext>
            </a:extLst>
          </p:cNvPr>
          <p:cNvSpPr>
            <a:spLocks noGrp="1"/>
          </p:cNvSpPr>
          <p:nvPr>
            <p:ph idx="1"/>
          </p:nvPr>
        </p:nvSpPr>
        <p:spPr>
          <a:xfrm>
            <a:off x="677333" y="1390262"/>
            <a:ext cx="5816600" cy="4828424"/>
          </a:xfrm>
        </p:spPr>
        <p:txBody>
          <a:bodyPr>
            <a:normAutofit/>
          </a:bodyPr>
          <a:lstStyle/>
          <a:p>
            <a:pPr marL="0" marR="0" algn="just">
              <a:spcAft>
                <a:spcPts val="800"/>
              </a:spcAft>
            </a:pPr>
            <a:r>
              <a:rPr lang="en-US" sz="1600" kern="100" dirty="0">
                <a:effectLst/>
                <a:ea typeface="Aptos" panose="020B0004020202020204" pitchFamily="34" charset="0"/>
                <a:cs typeface="Times New Roman" panose="02020603050405020304" pitchFamily="18" charset="0"/>
              </a:rPr>
              <a:t>The questionnaire would contain general and control questions and would be based on circling the offered answers.</a:t>
            </a:r>
            <a:endParaRPr lang="sr-Latn-RS" sz="1600" kern="100" dirty="0">
              <a:effectLst/>
              <a:ea typeface="Aptos" panose="020B0004020202020204" pitchFamily="34" charset="0"/>
              <a:cs typeface="Times New Roman" panose="02020603050405020304" pitchFamily="18" charset="0"/>
            </a:endParaRPr>
          </a:p>
          <a:p>
            <a:pPr marL="0" marR="0" algn="just">
              <a:spcAft>
                <a:spcPts val="800"/>
              </a:spcAft>
            </a:pPr>
            <a:r>
              <a:rPr lang="en-US" sz="1600" kern="100" dirty="0">
                <a:effectLst/>
                <a:ea typeface="Aptos" panose="020B0004020202020204" pitchFamily="34" charset="0"/>
                <a:cs typeface="Times New Roman" panose="02020603050405020304" pitchFamily="18" charset="0"/>
              </a:rPr>
              <a:t> The questions and answers would be analyzed semantically, morphologically, symbolically and associatively and as such placed in connection with the visual content. </a:t>
            </a:r>
            <a:endParaRPr lang="sr-Latn-RS" sz="1600" kern="100" dirty="0">
              <a:effectLst/>
              <a:ea typeface="Aptos" panose="020B0004020202020204" pitchFamily="34" charset="0"/>
              <a:cs typeface="Times New Roman" panose="02020603050405020304" pitchFamily="18" charset="0"/>
            </a:endParaRPr>
          </a:p>
          <a:p>
            <a:pPr marL="0" marR="0" algn="just">
              <a:spcAft>
                <a:spcPts val="800"/>
              </a:spcAft>
            </a:pPr>
            <a:r>
              <a:rPr lang="en-US" sz="1600" kern="100" dirty="0">
                <a:effectLst/>
                <a:ea typeface="Aptos" panose="020B0004020202020204" pitchFamily="34" charset="0"/>
                <a:cs typeface="Times New Roman" panose="02020603050405020304" pitchFamily="18" charset="0"/>
              </a:rPr>
              <a:t>The experiment aims to show the unconscious influence of the placed content on the choice of answers. </a:t>
            </a:r>
            <a:endParaRPr lang="sr-Latn-RS" sz="1600" kern="100" dirty="0">
              <a:effectLst/>
              <a:ea typeface="Aptos" panose="020B0004020202020204" pitchFamily="34" charset="0"/>
              <a:cs typeface="Times New Roman" panose="02020603050405020304" pitchFamily="18" charset="0"/>
            </a:endParaRPr>
          </a:p>
          <a:p>
            <a:pPr marL="0" marR="0" algn="just">
              <a:spcAft>
                <a:spcPts val="800"/>
              </a:spcAft>
            </a:pPr>
            <a:r>
              <a:rPr lang="en-US" sz="1600" kern="100" dirty="0">
                <a:effectLst/>
                <a:ea typeface="Aptos" panose="020B0004020202020204" pitchFamily="34" charset="0"/>
                <a:cs typeface="Times New Roman" panose="02020603050405020304" pitchFamily="18" charset="0"/>
              </a:rPr>
              <a:t>If the result were such that the influence was far greater in the group that had received the visual content, then it would experimentally prov</a:t>
            </a:r>
            <a:r>
              <a:rPr lang="sr-Latn-RS" sz="1600" kern="100" dirty="0">
                <a:effectLst/>
                <a:ea typeface="Aptos" panose="020B0004020202020204" pitchFamily="34" charset="0"/>
                <a:cs typeface="Times New Roman" panose="02020603050405020304" pitchFamily="18" charset="0"/>
              </a:rPr>
              <a:t>e</a:t>
            </a:r>
            <a:r>
              <a:rPr lang="en-US" sz="1600" kern="100" dirty="0">
                <a:effectLst/>
                <a:ea typeface="Aptos" panose="020B0004020202020204" pitchFamily="34" charset="0"/>
                <a:cs typeface="Times New Roman" panose="02020603050405020304" pitchFamily="18" charset="0"/>
              </a:rPr>
              <a:t> interactivity. </a:t>
            </a:r>
            <a:endParaRPr lang="sr-Latn-RS" sz="1600" kern="100" dirty="0">
              <a:effectLst/>
              <a:ea typeface="Aptos" panose="020B0004020202020204" pitchFamily="34" charset="0"/>
              <a:cs typeface="Times New Roman" panose="02020603050405020304" pitchFamily="18" charset="0"/>
            </a:endParaRPr>
          </a:p>
        </p:txBody>
      </p:sp>
      <p:pic>
        <p:nvPicPr>
          <p:cNvPr id="7" name="Graphic 6" descr="Customer Review">
            <a:extLst>
              <a:ext uri="{FF2B5EF4-FFF2-40B4-BE49-F238E27FC236}">
                <a16:creationId xmlns:a16="http://schemas.microsoft.com/office/drawing/2014/main" id="{5426D0CE-0E66-830F-2864-FBB03623E1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213370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2" name="Picture 21">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graphicFrame>
        <p:nvGraphicFramePr>
          <p:cNvPr id="23" name="Content Placeholder 2">
            <a:extLst>
              <a:ext uri="{FF2B5EF4-FFF2-40B4-BE49-F238E27FC236}">
                <a16:creationId xmlns:a16="http://schemas.microsoft.com/office/drawing/2014/main" id="{0244318E-8730-8B52-A0E6-2D59D6121E72}"/>
              </a:ext>
            </a:extLst>
          </p:cNvPr>
          <p:cNvGraphicFramePr>
            <a:graphicFrameLocks noGrp="1"/>
          </p:cNvGraphicFramePr>
          <p:nvPr>
            <p:ph idx="1"/>
            <p:extLst>
              <p:ext uri="{D42A27DB-BD31-4B8C-83A1-F6EECF244321}">
                <p14:modId xmlns:p14="http://schemas.microsoft.com/office/powerpoint/2010/main" val="2819862908"/>
              </p:ext>
            </p:extLst>
          </p:nvPr>
        </p:nvGraphicFramePr>
        <p:xfrm>
          <a:off x="4783015" y="291402"/>
          <a:ext cx="7154427" cy="6340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19012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graphicFrame>
        <p:nvGraphicFramePr>
          <p:cNvPr id="5" name="Content Placeholder 2">
            <a:extLst>
              <a:ext uri="{FF2B5EF4-FFF2-40B4-BE49-F238E27FC236}">
                <a16:creationId xmlns:a16="http://schemas.microsoft.com/office/drawing/2014/main" id="{938A1F50-3339-FAFB-0BEF-7AB0CEA6EFF3}"/>
              </a:ext>
            </a:extLst>
          </p:cNvPr>
          <p:cNvGraphicFramePr>
            <a:graphicFrameLocks noGrp="1"/>
          </p:cNvGraphicFramePr>
          <p:nvPr>
            <p:ph idx="1"/>
            <p:extLst>
              <p:ext uri="{D42A27DB-BD31-4B8C-83A1-F6EECF244321}">
                <p14:modId xmlns:p14="http://schemas.microsoft.com/office/powerpoint/2010/main" val="4049008266"/>
              </p:ext>
            </p:extLst>
          </p:nvPr>
        </p:nvGraphicFramePr>
        <p:xfrm>
          <a:off x="410547" y="298581"/>
          <a:ext cx="11392677" cy="6354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39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58B9-EB01-47CC-86B5-C9A1A6B866B6}"/>
              </a:ext>
            </a:extLst>
          </p:cNvPr>
          <p:cNvSpPr>
            <a:spLocks noGrp="1"/>
          </p:cNvSpPr>
          <p:nvPr>
            <p:ph type="title"/>
          </p:nvPr>
        </p:nvSpPr>
        <p:spPr>
          <a:xfrm>
            <a:off x="2895600" y="139222"/>
            <a:ext cx="8610600" cy="1293028"/>
          </a:xfrm>
        </p:spPr>
        <p:txBody>
          <a:bodyPr>
            <a:normAutofit/>
          </a:bodyPr>
          <a:lstStyle/>
          <a:p>
            <a:r>
              <a:rPr lang="sr-Latn-RS" dirty="0"/>
              <a:t>How we perceive</a:t>
            </a:r>
            <a:endParaRPr lang="en-US" i="1" dirty="0"/>
          </a:p>
        </p:txBody>
      </p:sp>
      <p:graphicFrame>
        <p:nvGraphicFramePr>
          <p:cNvPr id="5" name="Content Placeholder 2">
            <a:extLst>
              <a:ext uri="{FF2B5EF4-FFF2-40B4-BE49-F238E27FC236}">
                <a16:creationId xmlns:a16="http://schemas.microsoft.com/office/drawing/2014/main" id="{F6B0965E-ADBC-67E1-7516-B6193A958D8F}"/>
              </a:ext>
            </a:extLst>
          </p:cNvPr>
          <p:cNvGraphicFramePr>
            <a:graphicFrameLocks noGrp="1"/>
          </p:cNvGraphicFramePr>
          <p:nvPr>
            <p:ph idx="1"/>
            <p:extLst>
              <p:ext uri="{D42A27DB-BD31-4B8C-83A1-F6EECF244321}">
                <p14:modId xmlns:p14="http://schemas.microsoft.com/office/powerpoint/2010/main" val="2580968831"/>
              </p:ext>
            </p:extLst>
          </p:nvPr>
        </p:nvGraphicFramePr>
        <p:xfrm>
          <a:off x="317241" y="1063690"/>
          <a:ext cx="11616611" cy="536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16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5" name="Content Placeholder 2">
            <a:extLst>
              <a:ext uri="{FF2B5EF4-FFF2-40B4-BE49-F238E27FC236}">
                <a16:creationId xmlns:a16="http://schemas.microsoft.com/office/drawing/2014/main" id="{4507B14F-1D98-0B6C-729B-E765A42AB201}"/>
              </a:ext>
            </a:extLst>
          </p:cNvPr>
          <p:cNvGraphicFramePr>
            <a:graphicFrameLocks noGrp="1"/>
          </p:cNvGraphicFramePr>
          <p:nvPr>
            <p:ph idx="1"/>
            <p:extLst>
              <p:ext uri="{D42A27DB-BD31-4B8C-83A1-F6EECF244321}">
                <p14:modId xmlns:p14="http://schemas.microsoft.com/office/powerpoint/2010/main" val="218518891"/>
              </p:ext>
            </p:extLst>
          </p:nvPr>
        </p:nvGraphicFramePr>
        <p:xfrm>
          <a:off x="271305" y="733530"/>
          <a:ext cx="11535507" cy="57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50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4209D89A-F071-9068-0939-3A48EF3223BD}"/>
              </a:ext>
            </a:extLst>
          </p:cNvPr>
          <p:cNvSpPr>
            <a:spLocks noGrp="1"/>
          </p:cNvSpPr>
          <p:nvPr>
            <p:ph idx="1"/>
          </p:nvPr>
        </p:nvSpPr>
        <p:spPr>
          <a:xfrm>
            <a:off x="4241220" y="716125"/>
            <a:ext cx="7454077" cy="3589785"/>
          </a:xfrm>
        </p:spPr>
        <p:txBody>
          <a:bodyPr>
            <a:normAutofit/>
          </a:bodyPr>
          <a:lstStyle/>
          <a:p>
            <a:pPr marL="0" indent="0">
              <a:buNone/>
            </a:pPr>
            <a:r>
              <a:rPr lang="sr-Latn-RS" sz="3200" b="1" dirty="0"/>
              <a:t>Interactive psychoanalysis</a:t>
            </a:r>
            <a:endParaRPr lang="en-US" sz="3200" b="1" dirty="0"/>
          </a:p>
        </p:txBody>
      </p:sp>
      <p:sp>
        <p:nvSpPr>
          <p:cNvPr id="4" name="Content Placeholder 2">
            <a:extLst>
              <a:ext uri="{FF2B5EF4-FFF2-40B4-BE49-F238E27FC236}">
                <a16:creationId xmlns:a16="http://schemas.microsoft.com/office/drawing/2014/main" id="{6544E46B-A25E-377D-D4A3-DF2D4F85C4C5}"/>
              </a:ext>
            </a:extLst>
          </p:cNvPr>
          <p:cNvSpPr txBox="1">
            <a:spLocks/>
          </p:cNvSpPr>
          <p:nvPr/>
        </p:nvSpPr>
        <p:spPr>
          <a:xfrm>
            <a:off x="4241220" y="1432251"/>
            <a:ext cx="7454077" cy="210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sr-Latn-RS" sz="2000" dirty="0"/>
              <a:t>Interactive psychoanalysis, as a form of philosophical practise, whose founder is Milan Popov, has been developing for more than 20 years, grounded in the idea of interactivity, which in recent years has evolved from a mere hypotesis into a well established theoretical framework. </a:t>
            </a:r>
            <a:endParaRPr lang="en-US" sz="2000" dirty="0"/>
          </a:p>
        </p:txBody>
      </p:sp>
      <p:pic>
        <p:nvPicPr>
          <p:cNvPr id="2" name="Picture 1">
            <a:extLst>
              <a:ext uri="{FF2B5EF4-FFF2-40B4-BE49-F238E27FC236}">
                <a16:creationId xmlns:a16="http://schemas.microsoft.com/office/drawing/2014/main" id="{3070A6E9-9388-C6BF-CF27-B100FD37BC5B}"/>
              </a:ext>
            </a:extLst>
          </p:cNvPr>
          <p:cNvPicPr>
            <a:picLocks noChangeAspect="1"/>
          </p:cNvPicPr>
          <p:nvPr/>
        </p:nvPicPr>
        <p:blipFill>
          <a:blip r:embed="rId3"/>
          <a:srcRect l="48007" t="20272" r="6478" b="33742"/>
          <a:stretch/>
        </p:blipFill>
        <p:spPr>
          <a:xfrm>
            <a:off x="4318878" y="3303037"/>
            <a:ext cx="3480318" cy="3153748"/>
          </a:xfrm>
          <a:prstGeom prst="rect">
            <a:avLst/>
          </a:prstGeom>
        </p:spPr>
      </p:pic>
      <p:sp>
        <p:nvSpPr>
          <p:cNvPr id="5" name="Content Placeholder 2">
            <a:extLst>
              <a:ext uri="{FF2B5EF4-FFF2-40B4-BE49-F238E27FC236}">
                <a16:creationId xmlns:a16="http://schemas.microsoft.com/office/drawing/2014/main" id="{D1B44120-D150-C31A-D8F4-C3810988A926}"/>
              </a:ext>
            </a:extLst>
          </p:cNvPr>
          <p:cNvSpPr txBox="1">
            <a:spLocks/>
          </p:cNvSpPr>
          <p:nvPr/>
        </p:nvSpPr>
        <p:spPr>
          <a:xfrm>
            <a:off x="7906780" y="5656854"/>
            <a:ext cx="3680933" cy="818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sr-Latn-RS" sz="1400" b="1" dirty="0"/>
              <a:t>Prof. Milan Popov,</a:t>
            </a:r>
          </a:p>
          <a:p>
            <a:pPr marL="0" indent="0">
              <a:buFont typeface="Arial" panose="020B0604020202020204" pitchFamily="34" charset="0"/>
              <a:buNone/>
            </a:pPr>
            <a:r>
              <a:rPr lang="sr-Latn-RS" sz="1400" b="1" dirty="0"/>
              <a:t>Philospher, founder of the Institute for philosophy and interdisciplinary studies</a:t>
            </a:r>
            <a:endParaRPr lang="en-US" sz="1400" b="1" dirty="0"/>
          </a:p>
        </p:txBody>
      </p:sp>
    </p:spTree>
    <p:extLst>
      <p:ext uri="{BB962C8B-B14F-4D97-AF65-F5344CB8AC3E}">
        <p14:creationId xmlns:p14="http://schemas.microsoft.com/office/powerpoint/2010/main" val="422180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D769D-F74B-4E41-853F-2B015182F11F}"/>
              </a:ext>
            </a:extLst>
          </p:cNvPr>
          <p:cNvSpPr>
            <a:spLocks noGrp="1"/>
          </p:cNvSpPr>
          <p:nvPr>
            <p:ph idx="1"/>
          </p:nvPr>
        </p:nvSpPr>
        <p:spPr>
          <a:xfrm>
            <a:off x="242597" y="1298183"/>
            <a:ext cx="8481526" cy="5293535"/>
          </a:xfrm>
        </p:spPr>
        <p:txBody>
          <a:bodyPr>
            <a:normAutofit lnSpcReduction="10000"/>
          </a:bodyPr>
          <a:lstStyle/>
          <a:p>
            <a:pPr marL="0" marR="0" algn="just">
              <a:spcAft>
                <a:spcPts val="800"/>
              </a:spcAft>
            </a:pPr>
            <a:r>
              <a:rPr lang="sr-Latn-RS" sz="1600" kern="100" dirty="0">
                <a:ea typeface="Aptos" panose="020B0004020202020204" pitchFamily="34" charset="0"/>
                <a:cs typeface="Times New Roman" panose="02020603050405020304" pitchFamily="18" charset="0"/>
              </a:rPr>
              <a:t>W</a:t>
            </a:r>
            <a:r>
              <a:rPr lang="en-US" sz="1600" kern="100" dirty="0">
                <a:effectLst/>
                <a:ea typeface="Aptos" panose="020B0004020202020204" pitchFamily="34" charset="0"/>
                <a:cs typeface="Times New Roman" panose="02020603050405020304" pitchFamily="18" charset="0"/>
              </a:rPr>
              <a:t>e as adults stand at the end of the developmental path by already thinking and concluding conceptually. </a:t>
            </a:r>
          </a:p>
          <a:p>
            <a:pPr marL="0" marR="0" algn="just">
              <a:spcAft>
                <a:spcPts val="800"/>
              </a:spcAft>
            </a:pPr>
            <a:r>
              <a:rPr lang="en-US" sz="1600" kern="100" dirty="0">
                <a:effectLst/>
                <a:ea typeface="Aptos" panose="020B0004020202020204" pitchFamily="34" charset="0"/>
                <a:cs typeface="Times New Roman" panose="02020603050405020304" pitchFamily="18" charset="0"/>
              </a:rPr>
              <a:t>Interactivity remains a fundamental phenomenon whether the individual has taken notice of it or not, in other words, whether he is aware of the process or not. </a:t>
            </a:r>
          </a:p>
          <a:p>
            <a:pPr marL="0" marR="0" algn="just">
              <a:spcAft>
                <a:spcPts val="800"/>
              </a:spcAft>
            </a:pPr>
            <a:r>
              <a:rPr lang="sr-Latn-RS" sz="1600" kern="100" dirty="0">
                <a:ea typeface="Aptos" panose="020B0004020202020204" pitchFamily="34" charset="0"/>
                <a:cs typeface="Times New Roman" panose="02020603050405020304" pitchFamily="18" charset="0"/>
              </a:rPr>
              <a:t>H</a:t>
            </a:r>
            <a:r>
              <a:rPr lang="en-US" sz="1600" kern="100" dirty="0">
                <a:effectLst/>
                <a:ea typeface="Aptos" panose="020B0004020202020204" pitchFamily="34" charset="0"/>
                <a:cs typeface="Times New Roman" panose="02020603050405020304" pitchFamily="18" charset="0"/>
              </a:rPr>
              <a:t>ow does the early mental development of a person begin, what is it that comes first? </a:t>
            </a:r>
            <a:endParaRPr lang="sr-Latn-RS" sz="1600" kern="100" dirty="0">
              <a:effectLst/>
              <a:ea typeface="Aptos" panose="020B0004020202020204" pitchFamily="34" charset="0"/>
              <a:cs typeface="Times New Roman" panose="02020603050405020304" pitchFamily="18" charset="0"/>
            </a:endParaRPr>
          </a:p>
          <a:p>
            <a:pPr marL="0" marR="0" algn="just">
              <a:spcAft>
                <a:spcPts val="800"/>
              </a:spcAft>
            </a:pPr>
            <a:r>
              <a:rPr lang="en-US" sz="1600" kern="100" dirty="0">
                <a:effectLst/>
                <a:ea typeface="Aptos" panose="020B0004020202020204" pitchFamily="34" charset="0"/>
                <a:cs typeface="Times New Roman" panose="02020603050405020304" pitchFamily="18" charset="0"/>
              </a:rPr>
              <a:t>The sensuality (what is perceived with our senses) that a newborn experiences is a rhapsody of shapes, colors, tones, smell and taste, each organ behaves autonomously as well as motor actions. </a:t>
            </a:r>
            <a:endParaRPr lang="sr-Latn-RS" sz="1600" kern="100" dirty="0">
              <a:effectLst/>
              <a:ea typeface="Aptos" panose="020B0004020202020204" pitchFamily="34" charset="0"/>
              <a:cs typeface="Times New Roman" panose="02020603050405020304" pitchFamily="18" charset="0"/>
            </a:endParaRPr>
          </a:p>
          <a:p>
            <a:pPr marL="0" algn="just">
              <a:spcAft>
                <a:spcPts val="800"/>
              </a:spcAft>
            </a:pPr>
            <a:r>
              <a:rPr lang="en-US" sz="1600" kern="100" dirty="0">
                <a:effectLst/>
                <a:ea typeface="Aptos" panose="020B0004020202020204" pitchFamily="34" charset="0"/>
                <a:cs typeface="Times New Roman" panose="02020603050405020304" pitchFamily="18" charset="0"/>
              </a:rPr>
              <a:t>We can consider mental development a living process only when the synthesis of the senses begins, as well as the differentiation of objects from sensuality through intentionality. </a:t>
            </a:r>
            <a:endParaRPr lang="sr-Latn-RS" sz="1600" kern="100" dirty="0">
              <a:effectLst/>
              <a:ea typeface="Aptos" panose="020B0004020202020204" pitchFamily="34" charset="0"/>
              <a:cs typeface="Times New Roman" panose="02020603050405020304" pitchFamily="18" charset="0"/>
            </a:endParaRPr>
          </a:p>
          <a:p>
            <a:pPr marL="0" algn="just">
              <a:spcAft>
                <a:spcPts val="800"/>
              </a:spcAft>
            </a:pPr>
            <a:r>
              <a:rPr lang="en-US" sz="1600" kern="100" dirty="0">
                <a:effectLst/>
                <a:ea typeface="Aptos" panose="020B0004020202020204" pitchFamily="34" charset="0"/>
                <a:cs typeface="Times New Roman" panose="02020603050405020304" pitchFamily="18" charset="0"/>
              </a:rPr>
              <a:t>Panksepp's basic emotional system of "search" is what we could call intentionality. The baby has only one interest in satisfying its biological need, since it does not have the ability to do it itself, the mother does it for it. </a:t>
            </a:r>
            <a:endParaRPr lang="sr-Latn-RS" sz="1600" kern="100" dirty="0">
              <a:effectLst/>
              <a:ea typeface="Aptos" panose="020B0004020202020204" pitchFamily="34" charset="0"/>
              <a:cs typeface="Times New Roman" panose="02020603050405020304" pitchFamily="18" charset="0"/>
            </a:endParaRPr>
          </a:p>
          <a:p>
            <a:pPr marL="0" algn="just">
              <a:spcAft>
                <a:spcPts val="800"/>
              </a:spcAft>
            </a:pPr>
            <a:r>
              <a:rPr lang="en-US" sz="1600" kern="100" dirty="0">
                <a:effectLst/>
                <a:ea typeface="Aptos" panose="020B0004020202020204" pitchFamily="34" charset="0"/>
                <a:cs typeface="Times New Roman" panose="02020603050405020304" pitchFamily="18" charset="0"/>
              </a:rPr>
              <a:t>Provided that the child's biological needs are satisfied, mental development can begin with construction, i.e. with the separation of objects from sensuality. Identity in difference.</a:t>
            </a:r>
          </a:p>
          <a:p>
            <a:pPr marL="0" marR="0">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Graphic 6" descr="Group Brainstorm">
            <a:extLst>
              <a:ext uri="{FF2B5EF4-FFF2-40B4-BE49-F238E27FC236}">
                <a16:creationId xmlns:a16="http://schemas.microsoft.com/office/drawing/2014/main" id="{125446FF-531B-7BB4-53D4-91816EF1D5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946" y="1298183"/>
            <a:ext cx="3644962" cy="3644962"/>
          </a:xfrm>
          <a:prstGeom prst="rect">
            <a:avLst/>
          </a:prstGeom>
        </p:spPr>
      </p:pic>
    </p:spTree>
    <p:extLst>
      <p:ext uri="{BB962C8B-B14F-4D97-AF65-F5344CB8AC3E}">
        <p14:creationId xmlns:p14="http://schemas.microsoft.com/office/powerpoint/2010/main" val="383451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275E7BA-0632-634A-FD82-702B106B3793}"/>
              </a:ext>
            </a:extLst>
          </p:cNvPr>
          <p:cNvGraphicFramePr>
            <a:graphicFrameLocks noGrp="1"/>
          </p:cNvGraphicFramePr>
          <p:nvPr>
            <p:ph idx="1"/>
            <p:extLst>
              <p:ext uri="{D42A27DB-BD31-4B8C-83A1-F6EECF244321}">
                <p14:modId xmlns:p14="http://schemas.microsoft.com/office/powerpoint/2010/main" val="2632960562"/>
              </p:ext>
            </p:extLst>
          </p:nvPr>
        </p:nvGraphicFramePr>
        <p:xfrm>
          <a:off x="270588" y="298580"/>
          <a:ext cx="11717096" cy="62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76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playing with a baby">
            <a:extLst>
              <a:ext uri="{FF2B5EF4-FFF2-40B4-BE49-F238E27FC236}">
                <a16:creationId xmlns:a16="http://schemas.microsoft.com/office/drawing/2014/main" id="{919078B3-295F-FDF0-969F-828CEBFF4A45}"/>
              </a:ext>
            </a:extLst>
          </p:cNvPr>
          <p:cNvPicPr>
            <a:picLocks noChangeAspect="1"/>
          </p:cNvPicPr>
          <p:nvPr/>
        </p:nvPicPr>
        <p:blipFill>
          <a:blip r:embed="rId2">
            <a:alphaModFix amt="45000"/>
          </a:blip>
          <a:srcRect b="15730"/>
          <a:stretch>
            <a:fillRect/>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50166C1-2426-4FE5-A4B1-B9A275DC076E}"/>
              </a:ext>
            </a:extLst>
          </p:cNvPr>
          <p:cNvSpPr>
            <a:spLocks noGrp="1"/>
          </p:cNvSpPr>
          <p:nvPr>
            <p:ph idx="1"/>
          </p:nvPr>
        </p:nvSpPr>
        <p:spPr>
          <a:xfrm>
            <a:off x="685800" y="2194560"/>
            <a:ext cx="10820400" cy="4024125"/>
          </a:xfrm>
        </p:spPr>
        <p:txBody>
          <a:bodyPr>
            <a:normAutofit/>
          </a:bodyPr>
          <a:lstStyle/>
          <a:p>
            <a:pPr marL="0" marR="0" algn="just">
              <a:spcAft>
                <a:spcPts val="800"/>
              </a:spcAft>
            </a:pPr>
            <a:r>
              <a:rPr lang="en-US" sz="1500" kern="100" dirty="0">
                <a:effectLst/>
                <a:ea typeface="Aptos" panose="020B0004020202020204" pitchFamily="34" charset="0"/>
                <a:cs typeface="Times New Roman" panose="02020603050405020304" pitchFamily="18" charset="0"/>
              </a:rPr>
              <a:t>Interactivity is the relationship between abstract thinking and experiencing the environment. We have traveled this entire path from absolute identity (baby), all the way to identity in difference - a concept, so that we can now start </a:t>
            </a:r>
            <a:r>
              <a:rPr lang="sr-Latn-RS" sz="1500" kern="100" dirty="0">
                <a:effectLst/>
                <a:ea typeface="Aptos" panose="020B0004020202020204" pitchFamily="34" charset="0"/>
                <a:cs typeface="Times New Roman" panose="02020603050405020304" pitchFamily="18" charset="0"/>
              </a:rPr>
              <a:t>going </a:t>
            </a:r>
            <a:r>
              <a:rPr lang="en-US" sz="1500" kern="100" dirty="0">
                <a:effectLst/>
                <a:ea typeface="Aptos" panose="020B0004020202020204" pitchFamily="34" charset="0"/>
                <a:cs typeface="Times New Roman" panose="02020603050405020304" pitchFamily="18" charset="0"/>
              </a:rPr>
              <a:t>back on that path. </a:t>
            </a:r>
          </a:p>
          <a:p>
            <a:pPr marL="0" algn="just">
              <a:spcAft>
                <a:spcPts val="800"/>
              </a:spcAft>
            </a:pPr>
            <a:r>
              <a:rPr lang="en-US" sz="1500" kern="100" dirty="0">
                <a:cs typeface="Times New Roman" panose="02020603050405020304" pitchFamily="18" charset="0"/>
              </a:rPr>
              <a:t>There are cases where a </a:t>
            </a:r>
            <a:r>
              <a:rPr lang="sr-Latn-RS" sz="1500" kern="100" dirty="0">
                <a:cs typeface="Times New Roman" panose="02020603050405020304" pitchFamily="18" charset="0"/>
              </a:rPr>
              <a:t>person</a:t>
            </a:r>
            <a:r>
              <a:rPr lang="en-US" sz="1500" kern="100" dirty="0">
                <a:cs typeface="Times New Roman" panose="02020603050405020304" pitchFamily="18" charset="0"/>
              </a:rPr>
              <a:t> with fully developed abstract thinking regresses to the rudiments of that abstraction, and that is the connection we have established between the word "toy" and the toy itself. </a:t>
            </a:r>
            <a:endParaRPr lang="sr-Latn-RS" sz="1500" kern="100" dirty="0">
              <a:cs typeface="Times New Roman" panose="02020603050405020304" pitchFamily="18" charset="0"/>
            </a:endParaRPr>
          </a:p>
          <a:p>
            <a:pPr marL="0" algn="just">
              <a:spcAft>
                <a:spcPts val="800"/>
              </a:spcAft>
            </a:pPr>
            <a:r>
              <a:rPr lang="en-US" sz="1500" kern="100" dirty="0">
                <a:cs typeface="Times New Roman" panose="02020603050405020304" pitchFamily="18" charset="0"/>
              </a:rPr>
              <a:t>For the child, this relationship does not pose a problem at all because there is no clearly established continuity of time, no causal conclusions, nor does the concept of "toy" exist, there is only the sound characteristic of a toy. The child does not draw a conclusion! </a:t>
            </a:r>
            <a:endParaRPr lang="sr-Latn-RS" sz="1500" kern="100" dirty="0">
              <a:cs typeface="Times New Roman" panose="02020603050405020304" pitchFamily="18" charset="0"/>
            </a:endParaRPr>
          </a:p>
          <a:p>
            <a:pPr marL="0" algn="just">
              <a:spcAft>
                <a:spcPts val="800"/>
              </a:spcAft>
            </a:pPr>
            <a:r>
              <a:rPr lang="en-US" sz="1500" kern="100" dirty="0">
                <a:cs typeface="Times New Roman" panose="02020603050405020304" pitchFamily="18" charset="0"/>
              </a:rPr>
              <a:t>However, for the analysand who has regressed, the situation becomes dramatic, on the one hand abstract thinking is preserved as well as logic, while on the other hand due to regression the analysand is not able to establish a clear temporal sequence, and therefore, neither cause nor effect are clearly separate categories and can be permuted</a:t>
            </a:r>
            <a:endParaRPr lang="sr-Latn-RS" sz="1500" kern="100" dirty="0">
              <a:cs typeface="Times New Roman" panose="02020603050405020304" pitchFamily="18" charset="0"/>
            </a:endParaRPr>
          </a:p>
          <a:p>
            <a:pPr marL="0" algn="just">
              <a:spcAft>
                <a:spcPts val="800"/>
              </a:spcAft>
            </a:pPr>
            <a:r>
              <a:rPr lang="en-US" sz="1500" kern="100" dirty="0">
                <a:cs typeface="Times New Roman" panose="02020603050405020304" pitchFamily="18" charset="0"/>
              </a:rPr>
              <a:t>we call this process double manifestation.</a:t>
            </a:r>
            <a:endParaRPr lang="sr-Latn-RS" sz="1500" kern="100" dirty="0">
              <a:cs typeface="Times New Roman" panose="02020603050405020304" pitchFamily="18" charset="0"/>
            </a:endParaRPr>
          </a:p>
          <a:p>
            <a:pPr marL="0" algn="just">
              <a:spcAft>
                <a:spcPts val="800"/>
              </a:spcAft>
            </a:pPr>
            <a:endParaRPr lang="en-US" sz="1500" dirty="0"/>
          </a:p>
        </p:txBody>
      </p:sp>
    </p:spTree>
    <p:extLst>
      <p:ext uri="{BB962C8B-B14F-4D97-AF65-F5344CB8AC3E}">
        <p14:creationId xmlns:p14="http://schemas.microsoft.com/office/powerpoint/2010/main" val="190898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09A4FD58-06C2-1885-570A-8CA588691A59}"/>
              </a:ext>
            </a:extLst>
          </p:cNvPr>
          <p:cNvGraphicFramePr>
            <a:graphicFrameLocks noGrp="1"/>
          </p:cNvGraphicFramePr>
          <p:nvPr>
            <p:ph idx="1"/>
            <p:extLst>
              <p:ext uri="{D42A27DB-BD31-4B8C-83A1-F6EECF244321}">
                <p14:modId xmlns:p14="http://schemas.microsoft.com/office/powerpoint/2010/main" val="1946162242"/>
              </p:ext>
            </p:extLst>
          </p:nvPr>
        </p:nvGraphicFramePr>
        <p:xfrm>
          <a:off x="233264" y="130630"/>
          <a:ext cx="11784565" cy="658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09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F17488E4-7B9D-1BDF-005F-2DF29ADB1B37}"/>
              </a:ext>
            </a:extLst>
          </p:cNvPr>
          <p:cNvSpPr>
            <a:spLocks noGrp="1"/>
          </p:cNvSpPr>
          <p:nvPr>
            <p:ph idx="1"/>
          </p:nvPr>
        </p:nvSpPr>
        <p:spPr>
          <a:xfrm>
            <a:off x="326571" y="2743200"/>
            <a:ext cx="11579289" cy="3732245"/>
          </a:xfrm>
        </p:spPr>
        <p:txBody>
          <a:bodyPr>
            <a:normAutofit fontScale="92500"/>
          </a:bodyPr>
          <a:lstStyle/>
          <a:p>
            <a:pPr marR="0" algn="just">
              <a:spcAft>
                <a:spcPts val="800"/>
              </a:spcAft>
            </a:pPr>
            <a:r>
              <a:rPr lang="en-US" sz="1700" dirty="0"/>
              <a:t>When the ego does not or can not connect thought with the external world, it simultaneously weakens its functions and is unable to resolve conflicts between instincts, moral imperatives and reality. </a:t>
            </a:r>
          </a:p>
          <a:p>
            <a:pPr marR="0" algn="just">
              <a:spcAft>
                <a:spcPts val="800"/>
              </a:spcAft>
            </a:pPr>
            <a:r>
              <a:rPr lang="en-US" sz="1700" dirty="0"/>
              <a:t>When thoughts are experienced separately from the self, then they exist independently and become rigid. Long-term fear, trauma, stress and anxiety can trigger specific thought patterns that lead to regression, which further leads to excessive abstraction and symbolic interpretations of everything the person experiences. </a:t>
            </a:r>
          </a:p>
          <a:p>
            <a:pPr marR="0" algn="just">
              <a:spcAft>
                <a:spcPts val="800"/>
              </a:spcAft>
            </a:pPr>
            <a:r>
              <a:rPr lang="en-US" sz="1700" dirty="0"/>
              <a:t>The goal is to find, through thought regression, the categorical concepts that stand behind the analysand's entire thought construction. Through this process of interaction, the analysand sees how his logical construction affects his relationship with the environment and his perception of reality.</a:t>
            </a:r>
            <a:endParaRPr lang="sr-Latn-RS" sz="1700" dirty="0"/>
          </a:p>
          <a:p>
            <a:pPr algn="just">
              <a:spcAft>
                <a:spcPts val="800"/>
              </a:spcAft>
            </a:pPr>
            <a:r>
              <a:rPr lang="en-US" sz="1700" kern="100" dirty="0">
                <a:effectLst/>
                <a:ea typeface="Aptos" panose="020B0004020202020204" pitchFamily="34" charset="0"/>
                <a:cs typeface="Times New Roman" panose="02020603050405020304" pitchFamily="18" charset="0"/>
              </a:rPr>
              <a:t>The withdrawal of libido from external objects to oneself leads to narcissism, which is a core feature of schizophrenia. This withdrawal causes symptoms such as megalomania, hypochondria, and thought disorders. </a:t>
            </a:r>
            <a:endParaRPr lang="sr-Latn-RS" sz="1700" kern="100" dirty="0">
              <a:effectLst/>
              <a:ea typeface="Aptos" panose="020B0004020202020204" pitchFamily="34" charset="0"/>
              <a:cs typeface="Times New Roman" panose="02020603050405020304" pitchFamily="18" charset="0"/>
            </a:endParaRPr>
          </a:p>
          <a:p>
            <a:pPr algn="just">
              <a:spcAft>
                <a:spcPts val="800"/>
              </a:spcAft>
            </a:pPr>
            <a:r>
              <a:rPr lang="en-US" sz="1700" kern="100" dirty="0">
                <a:effectLst/>
                <a:ea typeface="Aptos" panose="020B0004020202020204" pitchFamily="34" charset="0"/>
                <a:cs typeface="Times New Roman" panose="02020603050405020304" pitchFamily="18" charset="0"/>
              </a:rPr>
              <a:t>Hallucinations and delusions are attempts to reestablish connections with the outside world</a:t>
            </a:r>
            <a:r>
              <a:rPr lang="sr-Latn-RS" sz="1700" kern="100" dirty="0">
                <a:effectLst/>
                <a:ea typeface="Aptos" panose="020B0004020202020204" pitchFamily="34" charset="0"/>
                <a:cs typeface="Times New Roman" panose="02020603050405020304" pitchFamily="18" charset="0"/>
              </a:rPr>
              <a:t>.</a:t>
            </a:r>
            <a:endParaRPr lang="en-US" sz="1700" kern="100" dirty="0">
              <a:effectLst/>
              <a:ea typeface="Aptos" panose="020B0004020202020204" pitchFamily="34" charset="0"/>
              <a:cs typeface="Times New Roman" panose="02020603050405020304" pitchFamily="18" charset="0"/>
            </a:endParaRPr>
          </a:p>
          <a:p>
            <a:pPr marR="0">
              <a:spcAft>
                <a:spcPts val="800"/>
              </a:spcAft>
            </a:pPr>
            <a:endParaRPr lang="en-US" sz="1700" dirty="0">
              <a:latin typeface="Calibri" panose="020F0502020204030204" pitchFamily="34" charset="0"/>
            </a:endParaRPr>
          </a:p>
          <a:p>
            <a:endParaRPr lang="en-US" sz="1700" dirty="0"/>
          </a:p>
        </p:txBody>
      </p:sp>
    </p:spTree>
    <p:extLst>
      <p:ext uri="{BB962C8B-B14F-4D97-AF65-F5344CB8AC3E}">
        <p14:creationId xmlns:p14="http://schemas.microsoft.com/office/powerpoint/2010/main" val="209663651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Century Gothic</vt:lpstr>
      <vt:lpstr>Times New Roman</vt:lpstr>
      <vt:lpstr>Vapor Trail</vt:lpstr>
      <vt:lpstr>INTERACTIVITY AS THE FUNDAMENTAL HUMAN PHENOMENON</vt:lpstr>
      <vt:lpstr>How we perceive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questionnaire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METAPSIHOLOGIJA</dc:title>
  <dc:creator>Nebojsa Maksimovic</dc:creator>
  <cp:lastModifiedBy>Nebojsa Maksimovic</cp:lastModifiedBy>
  <cp:revision>6</cp:revision>
  <dcterms:created xsi:type="dcterms:W3CDTF">2020-05-06T21:13:27Z</dcterms:created>
  <dcterms:modified xsi:type="dcterms:W3CDTF">2025-06-16T20:13:35Z</dcterms:modified>
</cp:coreProperties>
</file>